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41" r:id="rId3"/>
    <p:sldId id="263" r:id="rId4"/>
    <p:sldId id="405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2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85C1F4-3F42-47BB-8FE3-3C47348F72CA}">
          <p14:sldIdLst>
            <p14:sldId id="256"/>
            <p14:sldId id="441"/>
          </p14:sldIdLst>
        </p14:section>
        <p14:section name="Pre estrofa" id="{78DD5BF8-4E2A-4DE9-A60E-9E295454BD1D}">
          <p14:sldIdLst>
            <p14:sldId id="263"/>
            <p14:sldId id="405"/>
            <p14:sldId id="421"/>
            <p14:sldId id="422"/>
          </p14:sldIdLst>
        </p14:section>
        <p14:section name="Estrofa 1" id="{A8D81E74-A742-43A8-B85C-41FC340A2998}">
          <p14:sldIdLst>
            <p14:sldId id="423"/>
            <p14:sldId id="424"/>
            <p14:sldId id="425"/>
          </p14:sldIdLst>
        </p14:section>
        <p14:section name="Coro" id="{E17C0971-309B-41D7-9F9C-D3E99EBCA8DF}">
          <p14:sldIdLst>
            <p14:sldId id="426"/>
            <p14:sldId id="427"/>
            <p14:sldId id="428"/>
            <p14:sldId id="429"/>
          </p14:sldIdLst>
        </p14:section>
        <p14:section name="Estrofa 2" id="{90B62833-CC24-42BB-AAE0-D55EAF0DA266}">
          <p14:sldIdLst>
            <p14:sldId id="430"/>
            <p14:sldId id="431"/>
          </p14:sldIdLst>
        </p14:section>
        <p14:section name="Coro" id="{27718127-2693-4D80-8EA7-2ADFA7738E58}">
          <p14:sldIdLst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74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2E731-0434-4B48-811E-F98F73459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EC7DB4-57E6-4A72-99A5-281D6DDCB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00D9C-D0D9-4FEB-8801-893AECD15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4222D-907C-47F0-9414-6579048F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1F1B76-82DA-4A4A-B3F5-4F48B287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840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C63CD-4B6B-420B-980E-7A8AE51D3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3EFD74-F5F7-44B4-996D-81EC3616E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4B7AD6-819C-4A10-AD03-99E7035C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42DF7-29B0-411A-A974-F75BDF0C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F49D72-39C3-4746-92D7-B6150425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219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2933A2-55A2-4709-AFF5-D42320D33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C26DA4-3972-4576-913A-E6FEF7F8A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A9579-40F2-495F-8F5B-778042EA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0F6FD-CCE9-4A69-8D4A-B099182F2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E5E1B-36D8-4BA1-801E-30D436FE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08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FAA25-C4EA-4236-A191-91535FC00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B3455-362E-45CB-BF04-1D98A8EA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B332AF-CB55-4EED-8FC0-F11DA5F2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27F521-6D4E-4208-A2FF-CF159A8E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F551F7-62F1-4627-B920-3D71D186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1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F7C52-214B-4226-BB59-748BB22E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13A668-E6EA-4F33-BF54-674CE1AD9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7FA6D-5EC8-46A6-A102-69130CEF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8F7387-1F58-42A4-AB1E-A8250319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AEDF73-B026-4E0D-9FB4-90AB1F287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815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5BFB6-EA55-4181-9AEE-B3650C37C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63BB37-731D-4B52-9C62-B1C95090F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FD1FC5-DE16-4A04-B68D-E79088751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DAB9CE-F271-43E7-8F59-DBD457B9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D36947-0F3B-4EF6-9EFA-073DE958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F58498-0F16-4D54-AD35-01DE9E17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12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D55EF-E7F3-42B0-9473-74B009064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A8656-43A7-4080-8372-2BCACE8C3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9AA90E-5A80-45EF-A057-B63E0312F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3159FD-DE26-41F3-8AAC-E997877AB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F1A936-9AA5-4E2F-84E1-18E936BB9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3CEFC2-0067-4CBC-973A-A908581B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C3A90E-4376-4A8E-999C-C1BAD18C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27714F-C9E7-47B0-9F9D-26871143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088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917FB-B8B5-45D8-98DF-426E0016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E79B6A-1F8E-43C1-859F-E81DB63D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E2D201-A607-43AD-A581-FDA19023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8A55AF-DAD6-4A20-9B5B-CFAB3480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02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7777A2-9CAB-4BCF-A330-CE677056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7B3B90-707B-4955-BAD7-7DEF50BF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110AF5-96E0-45AE-8A21-676AC56D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344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EA680-AA29-4496-A423-CE56BA98C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BBB4A7-C259-4999-B252-CF1D774E6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8E0D2D-0B66-4066-89DE-1676C1CF4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8B532D-44BB-4C27-A75F-F3DB7499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17B3D2-2500-4ABE-9ADE-2D75B459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A3516E-4D42-4D0C-A1E3-191FC2A1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9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0907B-24F3-4220-A2C5-C1A2CA11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877FFC-E876-42F9-B167-AF5084E41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BF660E-81A6-4737-979A-833B74B6D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1D6AB4-8364-48B4-B71D-C592F555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29D1CB-83E4-4706-9451-7698A244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86A21D-8F40-4FF4-A01F-E93D49F6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672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7AF066-51AE-4475-96E8-A2AC79AC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952A30-D3E3-4821-8B1F-1AF33BB08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67F5D8-7CAB-43BC-9DA4-9F19D292E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CBBF-69C8-4F06-9500-8E8A598C02A8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4B8A25-32D9-4E82-A174-3EC1014E5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A0E5A-693A-442A-961C-1C2DC0A1A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C8E1-0A72-46A8-8668-B6495220D9D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024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7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6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4782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7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442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Todos bien unidos al Ángel Fuerte</a:t>
            </a:r>
          </a:p>
          <a:p>
            <a:r>
              <a:rPr lang="es-ES" dirty="0"/>
              <a:t>en este Año de Pentecostés;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2218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recibimos Su Enseñanza bajo Carpa</a:t>
            </a:r>
          </a:p>
          <a:p>
            <a:r>
              <a:rPr lang="es-ES" dirty="0"/>
              <a:t>en Su Visitación.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2379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14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29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3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3013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DEL JUBILEO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99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5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64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4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986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DEL JUBILEO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03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97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8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800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Tiresias Signfont Z" panose="000004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Hemos entrado al Año de Liberación,</a:t>
            </a:r>
            <a:endParaRPr lang="es-CO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Año 50, el Año del Señor.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914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Damos gracias a Dios</a:t>
            </a:r>
          </a:p>
          <a:p>
            <a:r>
              <a:rPr lang="es-ES" dirty="0"/>
              <a:t>porque Él nos ha enviado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573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al Libertador, al Ungido de Dios.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334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38FDA-3A6F-4FB6-A33C-D8C1AA310D85}"/>
              </a:ext>
            </a:extLst>
          </p:cNvPr>
          <p:cNvSpPr txBox="1"/>
          <p:nvPr/>
        </p:nvSpPr>
        <p:spPr>
          <a:xfrm>
            <a:off x="0" y="491900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 spc="-15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Bendecido es todo Su pueblo;</a:t>
            </a:r>
          </a:p>
          <a:p>
            <a:r>
              <a:rPr lang="es-ES" dirty="0"/>
              <a:t>estamos de jubileo.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472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174</Words>
  <Application>Microsoft Office PowerPoint</Application>
  <PresentationFormat>Widescreen</PresentationFormat>
  <Paragraphs>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Nirmala UI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RUIZ TORRES JHONATHAN ANDRES</cp:lastModifiedBy>
  <cp:revision>43</cp:revision>
  <dcterms:created xsi:type="dcterms:W3CDTF">2021-05-09T01:05:02Z</dcterms:created>
  <dcterms:modified xsi:type="dcterms:W3CDTF">2023-07-03T19:15:32Z</dcterms:modified>
</cp:coreProperties>
</file>