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73" r:id="rId3"/>
    <p:sldId id="274" r:id="rId4"/>
    <p:sldId id="275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77" r:id="rId27"/>
    <p:sldId id="27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PRE ESTROFA" id="{8E00E198-D784-4021-8BFC-47B7F29E703C}">
          <p14:sldIdLst>
            <p14:sldId id="274"/>
            <p14:sldId id="275"/>
            <p14:sldId id="278"/>
            <p14:sldId id="279"/>
          </p14:sldIdLst>
        </p14:section>
        <p14:section name="ESTROFA 1" id="{F5D15A8D-16C9-4288-BA7D-6A258ABB5705}">
          <p14:sldIdLst>
            <p14:sldId id="280"/>
            <p14:sldId id="281"/>
            <p14:sldId id="282"/>
          </p14:sldIdLst>
        </p14:section>
        <p14:section name="CORO" id="{08F36C47-E05C-49C9-9024-BFE3C6BD6E9E}">
          <p14:sldIdLst>
            <p14:sldId id="283"/>
            <p14:sldId id="284"/>
            <p14:sldId id="285"/>
            <p14:sldId id="286"/>
          </p14:sldIdLst>
        </p14:section>
        <p14:section name="ESTROFA 2" id="{D874D56F-E2CC-4EAC-A9F6-158AC963A4BF}">
          <p14:sldIdLst>
            <p14:sldId id="287"/>
            <p14:sldId id="288"/>
            <p14:sldId id="289"/>
            <p14:sldId id="290"/>
          </p14:sldIdLst>
        </p14:section>
        <p14:section name="CORO" id="{F0A21A41-9811-45B4-BB7E-1A148814FADB}">
          <p14:sldIdLst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77"/>
            <p14:sldId id="276"/>
          </p14:sldIdLst>
        </p14:section>
        <p14:section name="ESTROFA II" id="{4A31AB71-6374-4B29-8A2E-7F2EB9276585}">
          <p14:sldIdLst/>
        </p14:section>
        <p14:section name="CORO" id="{C45C8181-87E1-4719-8287-1B66695882B7}">
          <p14:sldIdLst/>
        </p14:section>
        <p14:section name="ESTROFA III" id="{5568D910-257C-476B-A7D0-BB7B71767A8C}">
          <p14:sldIdLst/>
        </p14:section>
        <p14:section name="CORO" id="{4FAB2FD8-BE0D-4A24-9B61-D3DEA13ABC3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18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57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CF0F-E949-097F-ED46-3C18A965F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CC88F-F8B7-6A91-7358-AD26A8CAC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F2E4-9410-A2EA-6451-AD82B6E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1A42-DA7D-6D56-2548-C87A4767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39D-B2E4-C42B-1539-2E35F92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10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A84F-C076-223E-4DE2-127CB43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B9E76-551D-DDC1-9822-3F55C06C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03EC-8FE6-71B6-97F8-FF17B803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3F6E-CD72-7B22-D8DE-6D7C6C92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E30D-EF5B-6F09-CCE6-1C083E5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3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B1B20-C8E8-C7D8-0E2E-9D3595D36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5351-A86F-C954-2383-A08D83679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1C03-2CD6-BB0D-6080-4FD2A1C5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1C01-75C4-CB9E-2C7A-7DAF6F52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8A6A8-D537-B61A-B55B-44148120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48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5030787"/>
            <a:ext cx="118618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94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069F-76AE-4D72-5588-C72AD4D1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990E-F23E-C1DD-2F59-8C513E656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A65F-387F-2445-2517-3A6B5284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4C74-AF00-A6CD-C478-7B1FAD26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86AC-7CFB-84E8-8267-CD695660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1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B8D9-E00F-17B3-72EA-A59CE3A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FB8D7-BBC7-E0D3-7CBB-C3F1F7BB6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BF95-695E-FB53-4B8C-8657F665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24FC-E42D-6DB0-FC66-EEA5A55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ACD9E-5BD4-5437-2BEF-40D19387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21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7200" b="1">
                <a:solidFill>
                  <a:srgbClr val="4472C4"/>
                </a:solidFill>
                <a:effectLst>
                  <a:glow rad="228600">
                    <a:schemeClr val="tx1">
                      <a:alpha val="2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972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E189-4762-9C8C-8E02-A5013AF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6D2F-BA6E-23E4-876B-EF27E4E77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9717F-1DC9-81A3-5A74-58C68A0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7D39B-B980-E16C-5EDE-938AA8E7C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553F3-3144-AC1A-1852-363A39333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2FFF9-DF6F-4455-389B-7BE12A28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19748-5E7C-F8E6-5826-75C5543E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7477D-9980-FDF2-AE70-F7EA8261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11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A8E7-3C2F-88B5-B7EC-F3F93A5F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0979F-904A-A67D-166A-3A9B258D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01178-39B2-EDA8-CE63-E972FA67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9F1DB-380F-FE9F-8D94-34A73CC0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5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D2D56-B12D-106C-411F-7A7F2552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60D23-3548-97C7-4024-A4DB9B20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25F0-CA73-7F71-BE7F-6EE7AB42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75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432C-519F-BD70-4ED4-B76C83B8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2869-A53E-8F7A-A0B6-A9E08376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A12EA-C4BB-BF77-EE54-7086FB14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4FD8F-882C-C265-3161-699E664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22F89-BECA-272E-D9E9-CFC7802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3D7C-5733-9122-7958-483BD0E3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37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4FC-86B6-7806-6FCC-11B1D047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4B3EB-3D06-C9A7-0666-86319856B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B0E41-18DA-8B02-DC41-137C3B4EA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BCB5-27F7-C4F2-06A4-6BCA532E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405B-A053-F775-D2E3-499B04A4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5662B-90EC-79DB-0190-B479FD50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5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F3C9D-AF40-72DE-17DB-C262F675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BA61-8FE3-CF53-2CEF-D423B0B5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1415-8DD4-6011-8E83-76292DEAE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F9E7-B909-8DB9-8F83-60B944164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33D1-C4D5-22F4-1A62-0A04C9C08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‹#›</a:t>
            </a:fld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74AF62-5724-9FB3-39C3-9E4BE0315508}"/>
              </a:ext>
            </a:extLst>
          </p:cNvPr>
          <p:cNvSpPr/>
          <p:nvPr/>
        </p:nvSpPr>
        <p:spPr>
          <a:xfrm>
            <a:off x="0" y="5783264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4472C4"/>
              </a:gs>
              <a:gs pos="0">
                <a:srgbClr val="27457B"/>
              </a:gs>
              <a:gs pos="100000">
                <a:srgbClr val="27457B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D97B51-7452-9D07-5056-FE8C52EE70B6}"/>
              </a:ext>
            </a:extLst>
          </p:cNvPr>
          <p:cNvSpPr/>
          <p:nvPr/>
        </p:nvSpPr>
        <p:spPr>
          <a:xfrm>
            <a:off x="0" y="6313918"/>
            <a:ext cx="12192000" cy="322262"/>
          </a:xfrm>
          <a:prstGeom prst="rect">
            <a:avLst/>
          </a:prstGeom>
          <a:gradFill flip="none" rotWithShape="1">
            <a:gsLst>
              <a:gs pos="51000">
                <a:srgbClr val="D60000"/>
              </a:gs>
              <a:gs pos="0">
                <a:srgbClr val="AC0000"/>
              </a:gs>
              <a:gs pos="100000">
                <a:srgbClr val="AC0000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Nirmala UI" panose="020B0502040204020203" pitchFamily="34" charset="0"/>
          <a:ea typeface="Nirmala UI" panose="020B0502040204020203" pitchFamily="34" charset="0"/>
          <a:cs typeface="Nirmala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567A91F-8D79-37D3-D471-40C01FC3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2861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41501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66490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356779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Todos bien unidos al Ángel Fuerte</a:t>
            </a:r>
          </a:p>
        </p:txBody>
      </p:sp>
    </p:spTree>
    <p:extLst>
      <p:ext uri="{BB962C8B-B14F-4D97-AF65-F5344CB8AC3E}">
        <p14:creationId xmlns:p14="http://schemas.microsoft.com/office/powerpoint/2010/main" val="369097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en este Año de Pentecostés;</a:t>
            </a:r>
          </a:p>
        </p:txBody>
      </p:sp>
    </p:spTree>
    <p:extLst>
      <p:ext uri="{BB962C8B-B14F-4D97-AF65-F5344CB8AC3E}">
        <p14:creationId xmlns:p14="http://schemas.microsoft.com/office/powerpoint/2010/main" val="45966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recibimos Su Enseñanza bajo Carpa</a:t>
            </a:r>
          </a:p>
        </p:txBody>
      </p:sp>
    </p:spTree>
    <p:extLst>
      <p:ext uri="{BB962C8B-B14F-4D97-AF65-F5344CB8AC3E}">
        <p14:creationId xmlns:p14="http://schemas.microsoft.com/office/powerpoint/2010/main" val="13115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en Su Visitación.</a:t>
            </a:r>
          </a:p>
        </p:txBody>
      </p:sp>
    </p:spTree>
    <p:extLst>
      <p:ext uri="{BB962C8B-B14F-4D97-AF65-F5344CB8AC3E}">
        <p14:creationId xmlns:p14="http://schemas.microsoft.com/office/powerpoint/2010/main" val="179047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26521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2458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AÑO DEL JUBILEO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117747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227817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317304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2300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33306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62117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DEL JUBILEO</a:t>
            </a:r>
          </a:p>
        </p:txBody>
      </p:sp>
    </p:spTree>
    <p:extLst>
      <p:ext uri="{BB962C8B-B14F-4D97-AF65-F5344CB8AC3E}">
        <p14:creationId xmlns:p14="http://schemas.microsoft.com/office/powerpoint/2010/main" val="34567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567A91F-8D79-37D3-D471-40C01FC3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2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161585"/>
            <a:ext cx="11870724" cy="2534830"/>
          </a:xfrm>
        </p:spPr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Hemos entrado al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de Liberación,</a:t>
            </a:r>
          </a:p>
        </p:txBody>
      </p:sp>
    </p:spTree>
    <p:extLst>
      <p:ext uri="{BB962C8B-B14F-4D97-AF65-F5344CB8AC3E}">
        <p14:creationId xmlns:p14="http://schemas.microsoft.com/office/powerpoint/2010/main" val="264813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Año 50, el Año del Señor.</a:t>
            </a:r>
          </a:p>
        </p:txBody>
      </p:sp>
    </p:spTree>
    <p:extLst>
      <p:ext uri="{BB962C8B-B14F-4D97-AF65-F5344CB8AC3E}">
        <p14:creationId xmlns:p14="http://schemas.microsoft.com/office/powerpoint/2010/main" val="38060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Damos gracias a Dios</a:t>
            </a:r>
            <a:b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porque Él nos ha enviado</a:t>
            </a:r>
          </a:p>
        </p:txBody>
      </p:sp>
    </p:spTree>
    <p:extLst>
      <p:ext uri="{BB962C8B-B14F-4D97-AF65-F5344CB8AC3E}">
        <p14:creationId xmlns:p14="http://schemas.microsoft.com/office/powerpoint/2010/main" val="10463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al Libertador, al Ungido de Dios.</a:t>
            </a:r>
          </a:p>
        </p:txBody>
      </p:sp>
    </p:spTree>
    <p:extLst>
      <p:ext uri="{BB962C8B-B14F-4D97-AF65-F5344CB8AC3E}">
        <p14:creationId xmlns:p14="http://schemas.microsoft.com/office/powerpoint/2010/main" val="185444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Nirmala UI" panose="020B0502040204020203" pitchFamily="34" charset="0"/>
                <a:cs typeface="Nirmala UI" panose="020B0502040204020203" pitchFamily="34" charset="0"/>
              </a:rPr>
              <a:t>Bendecido es todo Su pueblo; estamos de jubileo.</a:t>
            </a:r>
          </a:p>
        </p:txBody>
      </p:sp>
    </p:spTree>
    <p:extLst>
      <p:ext uri="{BB962C8B-B14F-4D97-AF65-F5344CB8AC3E}">
        <p14:creationId xmlns:p14="http://schemas.microsoft.com/office/powerpoint/2010/main" val="384281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 TEMA" id="{18490DC4-9B03-4A24-926A-D5F6185FF60F}" vid="{FADDC278-AD74-49DC-9FC4-48D5941718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 TEMA</Template>
  <TotalTime>110</TotalTime>
  <Words>183</Words>
  <Application>Microsoft Office PowerPoint</Application>
  <PresentationFormat>Widescreen</PresentationFormat>
  <Paragraphs>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Nirmala UI</vt:lpstr>
      <vt:lpstr>Poppins</vt:lpstr>
      <vt:lpstr>PR TEMA</vt:lpstr>
      <vt:lpstr>PowerPoint Presentation</vt:lpstr>
      <vt:lpstr>AÑO DEL JUBILEO</vt:lpstr>
      <vt:lpstr>Hemos entrado al Año de Liberación,</vt:lpstr>
      <vt:lpstr>Año 50, el Año del Señor.</vt:lpstr>
      <vt:lpstr>Hemos entrado al Año de Liberación,</vt:lpstr>
      <vt:lpstr>Año 50, el Año del Señor.</vt:lpstr>
      <vt:lpstr>Damos gracias a Dios porque Él nos ha enviado</vt:lpstr>
      <vt:lpstr>al Libertador, al Ungido de Dios.</vt:lpstr>
      <vt:lpstr>Bendecido es todo Su pueblo; estamos de jubileo.</vt:lpstr>
      <vt:lpstr>Hemos entrado al Año de Liberación,</vt:lpstr>
      <vt:lpstr>Año 50, el Año del Señor.</vt:lpstr>
      <vt:lpstr>Hemos entrado al Año de Liberación,</vt:lpstr>
      <vt:lpstr>Año 50, el Año del Señor.</vt:lpstr>
      <vt:lpstr>Todos bien unidos al Ángel Fuerte</vt:lpstr>
      <vt:lpstr>en este Año de Pentecostés;</vt:lpstr>
      <vt:lpstr>recibimos Su Enseñanza bajo Carpa</vt:lpstr>
      <vt:lpstr>en Su Visitación.</vt:lpstr>
      <vt:lpstr>Hemos entrado al Año de Liberación,</vt:lpstr>
      <vt:lpstr>Año 50, el Año del Señor.</vt:lpstr>
      <vt:lpstr>Hemos entrado al Año de Liberación,</vt:lpstr>
      <vt:lpstr>Año 50, el Año del Señor.</vt:lpstr>
      <vt:lpstr>Hemos entrado al Año de Liberación,</vt:lpstr>
      <vt:lpstr>Año 50, el Año del Señor.</vt:lpstr>
      <vt:lpstr>Hemos entrado al Año de Liberación,</vt:lpstr>
      <vt:lpstr>Año 50, el Año del Señor.</vt:lpstr>
      <vt:lpstr>AÑO DEL JUBILEO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RUIZ TORRES JHONATHAN ANDRES</cp:lastModifiedBy>
  <cp:revision>46</cp:revision>
  <dcterms:created xsi:type="dcterms:W3CDTF">2021-04-18T12:40:05Z</dcterms:created>
  <dcterms:modified xsi:type="dcterms:W3CDTF">2023-07-03T19:14:43Z</dcterms:modified>
</cp:coreProperties>
</file>