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317" r:id="rId7"/>
    <p:sldId id="263" r:id="rId8"/>
    <p:sldId id="264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268" r:id="rId17"/>
    <p:sldId id="269" r:id="rId18"/>
    <p:sldId id="318" r:id="rId19"/>
    <p:sldId id="319" r:id="rId20"/>
    <p:sldId id="320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908C408-E768-4DBC-A5DF-5FD2FA16DA26}">
          <p14:sldIdLst>
            <p14:sldId id="256"/>
          </p14:sldIdLst>
        </p14:section>
        <p14:section name="ESTROFA I" id="{3EBC5F75-969A-4C1B-BAB5-D70C128156C5}">
          <p14:sldIdLst>
            <p14:sldId id="257"/>
            <p14:sldId id="258"/>
          </p14:sldIdLst>
        </p14:section>
        <p14:section name="ESTROFA II" id="{7AF23F73-ABE9-4D24-B283-08EA015AF6B2}">
          <p14:sldIdLst>
            <p14:sldId id="259"/>
            <p14:sldId id="260"/>
            <p14:sldId id="317"/>
          </p14:sldIdLst>
        </p14:section>
        <p14:section name="CORO" id="{973C1F0E-5E7E-4BA1-B2F0-909AFDCDE2B4}">
          <p14:sldIdLst>
            <p14:sldId id="263"/>
            <p14:sldId id="264"/>
            <p14:sldId id="299"/>
            <p14:sldId id="300"/>
            <p14:sldId id="301"/>
            <p14:sldId id="302"/>
            <p14:sldId id="303"/>
            <p14:sldId id="304"/>
            <p14:sldId id="305"/>
          </p14:sldIdLst>
        </p14:section>
        <p14:section name="ESTROFA III" id="{D6EA6F87-F1B1-47BB-BDCC-69B38AFE5C04}">
          <p14:sldIdLst>
            <p14:sldId id="268"/>
            <p14:sldId id="269"/>
          </p14:sldIdLst>
        </p14:section>
        <p14:section name="ESTROFA II" id="{FE2CCCF2-4169-41CE-933E-310B9677D739}">
          <p14:sldIdLst>
            <p14:sldId id="318"/>
            <p14:sldId id="319"/>
            <p14:sldId id="320"/>
          </p14:sldIdLst>
        </p14:section>
        <p14:section name="CORO" id="{644A0BBE-DC60-4109-B4DA-10ACF110F4FF}">
          <p14:sldIdLst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988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91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7902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2D25-7DFC-85B7-8ADB-6BEC429B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76" y="4946710"/>
            <a:ext cx="11385326" cy="1325563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sz="6000" b="1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0BA08-9AD6-0DED-2E7F-1D529E3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3941E-409B-B922-EBD0-6DF901B8E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44681-3503-1A93-8776-D2129E2A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529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820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975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720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00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868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91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05C6-A7A3-4E19-A54D-5ACFBD600118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5365D-86E9-4641-8197-68CF0D5977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567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6/03/2023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42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TIEMPO DE PREPARACIÓN</a:t>
            </a:r>
          </a:p>
        </p:txBody>
      </p:sp>
    </p:spTree>
    <p:extLst>
      <p:ext uri="{BB962C8B-B14F-4D97-AF65-F5344CB8AC3E}">
        <p14:creationId xmlns:p14="http://schemas.microsoft.com/office/powerpoint/2010/main" val="413177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la Cena de las Bodas del Cordero.</a:t>
            </a:r>
          </a:p>
        </p:txBody>
      </p:sp>
    </p:spTree>
    <p:extLst>
      <p:ext uri="{BB962C8B-B14F-4D97-AF65-F5344CB8AC3E}">
        <p14:creationId xmlns:p14="http://schemas.microsoft.com/office/powerpoint/2010/main" val="42725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los que duermen resucitarán,</a:t>
            </a:r>
          </a:p>
        </p:txBody>
      </p:sp>
    </p:spTree>
    <p:extLst>
      <p:ext uri="{BB962C8B-B14F-4D97-AF65-F5344CB8AC3E}">
        <p14:creationId xmlns:p14="http://schemas.microsoft.com/office/powerpoint/2010/main" val="421577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transformados seremos los que vivimos;</a:t>
            </a:r>
          </a:p>
        </p:txBody>
      </p:sp>
    </p:spTree>
    <p:extLst>
      <p:ext uri="{BB962C8B-B14F-4D97-AF65-F5344CB8AC3E}">
        <p14:creationId xmlns:p14="http://schemas.microsoft.com/office/powerpoint/2010/main" val="302997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el rapto con el Señor nos iremos para el Cielo</a:t>
            </a:r>
          </a:p>
        </p:txBody>
      </p:sp>
    </p:spTree>
    <p:extLst>
      <p:ext uri="{BB962C8B-B14F-4D97-AF65-F5344CB8AC3E}">
        <p14:creationId xmlns:p14="http://schemas.microsoft.com/office/powerpoint/2010/main" val="246296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la Cena de las Bodas del Cordero.</a:t>
            </a:r>
          </a:p>
        </p:txBody>
      </p:sp>
    </p:spTree>
    <p:extLst>
      <p:ext uri="{BB962C8B-B14F-4D97-AF65-F5344CB8AC3E}">
        <p14:creationId xmlns:p14="http://schemas.microsoft.com/office/powerpoint/2010/main" val="134259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TIEMPO DE PREPARACIÓN</a:t>
            </a:r>
          </a:p>
        </p:txBody>
      </p:sp>
    </p:spTree>
    <p:extLst>
      <p:ext uri="{BB962C8B-B14F-4D97-AF65-F5344CB8AC3E}">
        <p14:creationId xmlns:p14="http://schemas.microsoft.com/office/powerpoint/2010/main" val="160539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Pastor-Profeta habló, tiempo es de preparación;</a:t>
            </a:r>
          </a:p>
        </p:txBody>
      </p:sp>
    </p:spTree>
    <p:extLst>
      <p:ext uri="{BB962C8B-B14F-4D97-AF65-F5344CB8AC3E}">
        <p14:creationId xmlns:p14="http://schemas.microsoft.com/office/powerpoint/2010/main" val="137704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a todo el que lo escuchó recibe la bendición.</a:t>
            </a:r>
          </a:p>
        </p:txBody>
      </p:sp>
    </p:spTree>
    <p:extLst>
      <p:ext uri="{BB962C8B-B14F-4D97-AF65-F5344CB8AC3E}">
        <p14:creationId xmlns:p14="http://schemas.microsoft.com/office/powerpoint/2010/main" val="59272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hoy escuchamos Su Voz; es el Mensaje del Cielo.</a:t>
            </a:r>
          </a:p>
        </p:txBody>
      </p:sp>
    </p:spTree>
    <p:extLst>
      <p:ext uri="{BB962C8B-B14F-4D97-AF65-F5344CB8AC3E}">
        <p14:creationId xmlns:p14="http://schemas.microsoft.com/office/powerpoint/2010/main" val="350637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 escuchan los Siete Truenos</a:t>
            </a:r>
          </a:p>
        </p:txBody>
      </p:sp>
    </p:spTree>
    <p:extLst>
      <p:ext uri="{BB962C8B-B14F-4D97-AF65-F5344CB8AC3E}">
        <p14:creationId xmlns:p14="http://schemas.microsoft.com/office/powerpoint/2010/main" val="311020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Agradecemos a Dios</a:t>
            </a:r>
            <a:br>
              <a:rPr lang="es-CO" dirty="0"/>
            </a:br>
            <a:r>
              <a:rPr lang="es-CO" dirty="0"/>
              <a:t>que nos permitió llegar</a:t>
            </a:r>
          </a:p>
        </p:txBody>
      </p:sp>
    </p:spTree>
    <p:extLst>
      <p:ext uri="{BB962C8B-B14F-4D97-AF65-F5344CB8AC3E}">
        <p14:creationId xmlns:p14="http://schemas.microsoft.com/office/powerpoint/2010/main" val="14009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Voz de Aclamación.</a:t>
            </a:r>
          </a:p>
        </p:txBody>
      </p:sp>
    </p:spTree>
    <p:extLst>
      <p:ext uri="{BB962C8B-B14F-4D97-AF65-F5344CB8AC3E}">
        <p14:creationId xmlns:p14="http://schemas.microsoft.com/office/powerpoint/2010/main" val="252118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los que duermen resucitarán,</a:t>
            </a:r>
          </a:p>
        </p:txBody>
      </p:sp>
    </p:spTree>
    <p:extLst>
      <p:ext uri="{BB962C8B-B14F-4D97-AF65-F5344CB8AC3E}">
        <p14:creationId xmlns:p14="http://schemas.microsoft.com/office/powerpoint/2010/main" val="209967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transformados seremos los que vivimos;</a:t>
            </a:r>
          </a:p>
        </p:txBody>
      </p:sp>
    </p:spTree>
    <p:extLst>
      <p:ext uri="{BB962C8B-B14F-4D97-AF65-F5344CB8AC3E}">
        <p14:creationId xmlns:p14="http://schemas.microsoft.com/office/powerpoint/2010/main" val="222918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el rapto con el Señor nos iremos para el Cielo</a:t>
            </a:r>
          </a:p>
        </p:txBody>
      </p:sp>
    </p:spTree>
    <p:extLst>
      <p:ext uri="{BB962C8B-B14F-4D97-AF65-F5344CB8AC3E}">
        <p14:creationId xmlns:p14="http://schemas.microsoft.com/office/powerpoint/2010/main" val="333905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la Cena de las Bodas del Cordero.</a:t>
            </a:r>
          </a:p>
        </p:txBody>
      </p:sp>
    </p:spTree>
    <p:extLst>
      <p:ext uri="{BB962C8B-B14F-4D97-AF65-F5344CB8AC3E}">
        <p14:creationId xmlns:p14="http://schemas.microsoft.com/office/powerpoint/2010/main" val="421503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los que duermen resucitarán,</a:t>
            </a:r>
          </a:p>
        </p:txBody>
      </p:sp>
    </p:spTree>
    <p:extLst>
      <p:ext uri="{BB962C8B-B14F-4D97-AF65-F5344CB8AC3E}">
        <p14:creationId xmlns:p14="http://schemas.microsoft.com/office/powerpoint/2010/main" val="44771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transformados seremos los que vivimos;</a:t>
            </a:r>
          </a:p>
        </p:txBody>
      </p:sp>
    </p:spTree>
    <p:extLst>
      <p:ext uri="{BB962C8B-B14F-4D97-AF65-F5344CB8AC3E}">
        <p14:creationId xmlns:p14="http://schemas.microsoft.com/office/powerpoint/2010/main" val="198154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el rapto con el Señor nos iremos para el Cielo</a:t>
            </a:r>
          </a:p>
        </p:txBody>
      </p:sp>
    </p:spTree>
    <p:extLst>
      <p:ext uri="{BB962C8B-B14F-4D97-AF65-F5344CB8AC3E}">
        <p14:creationId xmlns:p14="http://schemas.microsoft.com/office/powerpoint/2010/main" val="247985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 la Cena de las Bodas del Cordero.</a:t>
            </a:r>
          </a:p>
        </p:txBody>
      </p:sp>
    </p:spTree>
    <p:extLst>
      <p:ext uri="{BB962C8B-B14F-4D97-AF65-F5344CB8AC3E}">
        <p14:creationId xmlns:p14="http://schemas.microsoft.com/office/powerpoint/2010/main" val="64450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TIEMPO DE PREPARACIÓN</a:t>
            </a:r>
          </a:p>
        </p:txBody>
      </p:sp>
    </p:spTree>
    <p:extLst>
      <p:ext uri="{BB962C8B-B14F-4D97-AF65-F5344CB8AC3E}">
        <p14:creationId xmlns:p14="http://schemas.microsoft.com/office/powerpoint/2010/main" val="79003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hasta la etapa final:</a:t>
            </a:r>
            <a:br>
              <a:rPr lang="es-CO" dirty="0"/>
            </a:br>
            <a:r>
              <a:rPr lang="es-CO" dirty="0"/>
              <a:t>a la Edad de la Adopción.</a:t>
            </a:r>
          </a:p>
        </p:txBody>
      </p:sp>
    </p:spTree>
    <p:extLst>
      <p:ext uri="{BB962C8B-B14F-4D97-AF65-F5344CB8AC3E}">
        <p14:creationId xmlns:p14="http://schemas.microsoft.com/office/powerpoint/2010/main" val="577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hoy escuchamos Su Voz; es el Mensaje del Cielo.</a:t>
            </a:r>
          </a:p>
        </p:txBody>
      </p:sp>
    </p:spTree>
    <p:extLst>
      <p:ext uri="{BB962C8B-B14F-4D97-AF65-F5344CB8AC3E}">
        <p14:creationId xmlns:p14="http://schemas.microsoft.com/office/powerpoint/2010/main" val="19098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Se escuchan los Siete Truenos</a:t>
            </a:r>
          </a:p>
        </p:txBody>
      </p:sp>
    </p:spTree>
    <p:extLst>
      <p:ext uri="{BB962C8B-B14F-4D97-AF65-F5344CB8AC3E}">
        <p14:creationId xmlns:p14="http://schemas.microsoft.com/office/powerpoint/2010/main" val="128291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es la Voz de Aclamación.</a:t>
            </a:r>
          </a:p>
        </p:txBody>
      </p:sp>
    </p:spTree>
    <p:extLst>
      <p:ext uri="{BB962C8B-B14F-4D97-AF65-F5344CB8AC3E}">
        <p14:creationId xmlns:p14="http://schemas.microsoft.com/office/powerpoint/2010/main" val="375073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los que duermen resucitarán,</a:t>
            </a:r>
          </a:p>
        </p:txBody>
      </p:sp>
    </p:spTree>
    <p:extLst>
      <p:ext uri="{BB962C8B-B14F-4D97-AF65-F5344CB8AC3E}">
        <p14:creationId xmlns:p14="http://schemas.microsoft.com/office/powerpoint/2010/main" val="407748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transformados seremos los que vivimos;</a:t>
            </a:r>
          </a:p>
        </p:txBody>
      </p:sp>
    </p:spTree>
    <p:extLst>
      <p:ext uri="{BB962C8B-B14F-4D97-AF65-F5344CB8AC3E}">
        <p14:creationId xmlns:p14="http://schemas.microsoft.com/office/powerpoint/2010/main" val="341517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8C5E2B-5FF9-10F4-EB79-B135162A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y en el rapto con el Señor nos iremos para el Cielo</a:t>
            </a:r>
          </a:p>
        </p:txBody>
      </p:sp>
    </p:spTree>
    <p:extLst>
      <p:ext uri="{BB962C8B-B14F-4D97-AF65-F5344CB8AC3E}">
        <p14:creationId xmlns:p14="http://schemas.microsoft.com/office/powerpoint/2010/main" val="319707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30</TotalTime>
  <Words>228</Words>
  <Application>Microsoft Office PowerPoint</Application>
  <PresentationFormat>Panorámica</PresentationFormat>
  <Paragraphs>29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2" baseType="lpstr">
      <vt:lpstr>Arial</vt:lpstr>
      <vt:lpstr>Poppins</vt:lpstr>
      <vt:lpstr>sub</vt:lpstr>
      <vt:lpstr>TIEMPO DE PREPARACIÓN</vt:lpstr>
      <vt:lpstr>Agradecemos a Dios que nos permitió llegar</vt:lpstr>
      <vt:lpstr>hasta la etapa final: a la Edad de la Adopción.</vt:lpstr>
      <vt:lpstr>Y hoy escuchamos Su Voz; es el Mensaje del Cielo.</vt:lpstr>
      <vt:lpstr>Se escuchan los Siete Truenos</vt:lpstr>
      <vt:lpstr>es la Voz de Aclamación.</vt:lpstr>
      <vt:lpstr>Y los que duermen resucitarán,</vt:lpstr>
      <vt:lpstr>transformados seremos los que vivimos;</vt:lpstr>
      <vt:lpstr>y en el rapto con el Señor nos iremos para el Cielo</vt:lpstr>
      <vt:lpstr>a la Cena de las Bodas del Cordero.</vt:lpstr>
      <vt:lpstr>Y los que duermen resucitarán,</vt:lpstr>
      <vt:lpstr>transformados seremos los que vivimos;</vt:lpstr>
      <vt:lpstr>y en el rapto con el Señor nos iremos para el Cielo</vt:lpstr>
      <vt:lpstr>a la Cena de las Bodas del Cordero.</vt:lpstr>
      <vt:lpstr>TIEMPO DE PREPARACIÓN</vt:lpstr>
      <vt:lpstr>El Pastor-Profeta habló, tiempo es de preparación;</vt:lpstr>
      <vt:lpstr>y a todo el que lo escuchó recibe la bendición.</vt:lpstr>
      <vt:lpstr>Y hoy escuchamos Su Voz; es el Mensaje del Cielo.</vt:lpstr>
      <vt:lpstr>Se escuchan los Siete Truenos</vt:lpstr>
      <vt:lpstr>es la Voz de Aclamación.</vt:lpstr>
      <vt:lpstr>Y los que duermen resucitarán,</vt:lpstr>
      <vt:lpstr>transformados seremos los que vivimos;</vt:lpstr>
      <vt:lpstr>y en el rapto con el Señor nos iremos para el Cielo</vt:lpstr>
      <vt:lpstr>a la Cena de las Bodas del Cordero.</vt:lpstr>
      <vt:lpstr>Y los que duermen resucitarán,</vt:lpstr>
      <vt:lpstr>transformados seremos los que vivimos;</vt:lpstr>
      <vt:lpstr>y en el rapto con el Señor nos iremos para el Cielo</vt:lpstr>
      <vt:lpstr>a la Cena de las Bodas del Cordero.</vt:lpstr>
      <vt:lpstr>TIEMPO DE PREPARACIÓN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ESCUDRIÑA MI VIDA</dc:title>
  <dc:creator>andrea isabel paz peña</dc:creator>
  <cp:lastModifiedBy>andrea isabel paz peña</cp:lastModifiedBy>
  <cp:revision>9</cp:revision>
  <dcterms:created xsi:type="dcterms:W3CDTF">2023-02-07T01:18:55Z</dcterms:created>
  <dcterms:modified xsi:type="dcterms:W3CDTF">2023-03-06T20:55:17Z</dcterms:modified>
</cp:coreProperties>
</file>