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0FDD055-7157-48F0-AF79-DD59613F2240}">
          <p14:sldIdLst>
            <p14:sldId id="256"/>
          </p14:sldIdLst>
        </p14:section>
        <p14:section name="ESTROFA I" id="{81B7AEBA-024F-4646-8972-54B50F549125}">
          <p14:sldIdLst>
            <p14:sldId id="257"/>
            <p14:sldId id="258"/>
            <p14:sldId id="259"/>
          </p14:sldIdLst>
        </p14:section>
        <p14:section name="ESTROFA II" id="{AFB58F5B-A99A-42BC-A95F-5CB87252D262}">
          <p14:sldIdLst>
            <p14:sldId id="260"/>
          </p14:sldIdLst>
        </p14:section>
        <p14:section name="CORO" id="{C51F5373-B5EB-49E0-B007-0C85DBBBBCCD}">
          <p14:sldIdLst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ESTROFA III" id="{4B3030DD-166F-4D2F-BC77-CB85AD23632D}">
          <p14:sldIdLst>
            <p14:sldId id="268"/>
            <p14:sldId id="269"/>
            <p14:sldId id="270"/>
            <p14:sldId id="271"/>
          </p14:sldIdLst>
        </p14:section>
        <p14:section name="ESTROFA II" id="{3C9A07BE-4005-4470-BFE9-120E85D2B365}">
          <p14:sldIdLst>
            <p14:sldId id="272"/>
          </p14:sldIdLst>
        </p14:section>
        <p14:section name="CORO" id="{534226C3-26D0-47D4-A1A8-BB080E4FF990}">
          <p14:sldIdLst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35"/>
    <a:srgbClr val="74D4E7"/>
    <a:srgbClr val="8D1F04"/>
    <a:srgbClr val="D05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83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575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201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59" y="4946710"/>
            <a:ext cx="1180716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80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bg>
      <p:bgPr>
        <a:gradFill>
          <a:gsLst>
            <a:gs pos="32000">
              <a:srgbClr val="74D4E7"/>
            </a:gs>
            <a:gs pos="100000">
              <a:srgbClr val="F48935"/>
            </a:gs>
            <a:gs pos="100000">
              <a:srgbClr val="F48935"/>
            </a:gs>
            <a:gs pos="79000">
              <a:srgbClr val="F4893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209B6-3357-9C06-9AE2-D70CF4E0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b">
            <a:noAutofit/>
          </a:bodyPr>
          <a:lstStyle>
            <a:lvl1pPr algn="ctr">
              <a:defRPr sz="72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98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30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93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30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180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931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7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54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790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079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DESPIERTA A TU PUEBLO, SEÑOR</a:t>
            </a:r>
          </a:p>
        </p:txBody>
      </p:sp>
    </p:spTree>
    <p:extLst>
      <p:ext uri="{BB962C8B-B14F-4D97-AF65-F5344CB8AC3E}">
        <p14:creationId xmlns:p14="http://schemas.microsoft.com/office/powerpoint/2010/main" val="15618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se haga Tu voluntad,</a:t>
            </a:r>
          </a:p>
        </p:txBody>
      </p:sp>
    </p:spTree>
    <p:extLst>
      <p:ext uri="{BB962C8B-B14F-4D97-AF65-F5344CB8AC3E}">
        <p14:creationId xmlns:p14="http://schemas.microsoft.com/office/powerpoint/2010/main" val="343168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conforme a Tu Palabra, Señor.</a:t>
            </a:r>
          </a:p>
        </p:txBody>
      </p:sp>
    </p:spTree>
    <p:extLst>
      <p:ext uri="{BB962C8B-B14F-4D97-AF65-F5344CB8AC3E}">
        <p14:creationId xmlns:p14="http://schemas.microsoft.com/office/powerpoint/2010/main" val="38781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DESPIERTA A TU PUEBLO, SEÑOR</a:t>
            </a:r>
          </a:p>
        </p:txBody>
      </p:sp>
    </p:spTree>
    <p:extLst>
      <p:ext uri="{BB962C8B-B14F-4D97-AF65-F5344CB8AC3E}">
        <p14:creationId xmlns:p14="http://schemas.microsoft.com/office/powerpoint/2010/main" val="29108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Quiero consagrarme para agradarte,</a:t>
            </a:r>
          </a:p>
        </p:txBody>
      </p:sp>
    </p:spTree>
    <p:extLst>
      <p:ext uri="{BB962C8B-B14F-4D97-AF65-F5344CB8AC3E}">
        <p14:creationId xmlns:p14="http://schemas.microsoft.com/office/powerpoint/2010/main" val="318776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comunión permanecer.</a:t>
            </a:r>
          </a:p>
        </p:txBody>
      </p:sp>
    </p:spTree>
    <p:extLst>
      <p:ext uri="{BB962C8B-B14F-4D97-AF65-F5344CB8AC3E}">
        <p14:creationId xmlns:p14="http://schemas.microsoft.com/office/powerpoint/2010/main" val="32329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Levanto mis manos, y en Tu Nombre</a:t>
            </a:r>
          </a:p>
        </p:txBody>
      </p:sp>
    </p:spTree>
    <p:extLst>
      <p:ext uri="{BB962C8B-B14F-4D97-AF65-F5344CB8AC3E}">
        <p14:creationId xmlns:p14="http://schemas.microsoft.com/office/powerpoint/2010/main" val="34926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confieso que yo puedo vencer.</a:t>
            </a:r>
          </a:p>
        </p:txBody>
      </p:sp>
    </p:spTree>
    <p:extLst>
      <p:ext uri="{BB962C8B-B14F-4D97-AF65-F5344CB8AC3E}">
        <p14:creationId xmlns:p14="http://schemas.microsoft.com/office/powerpoint/2010/main" val="228220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Prepara mi alma, Señor, para recibir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3584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Despierta a Tu pueblo, Señor,</a:t>
            </a:r>
          </a:p>
        </p:txBody>
      </p:sp>
    </p:spTree>
    <p:extLst>
      <p:ext uri="{BB962C8B-B14F-4D97-AF65-F5344CB8AC3E}">
        <p14:creationId xmlns:p14="http://schemas.microsoft.com/office/powerpoint/2010/main" val="5251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Tu Obra podamos ver.</a:t>
            </a:r>
          </a:p>
        </p:txBody>
      </p:sp>
    </p:spTree>
    <p:extLst>
      <p:ext uri="{BB962C8B-B14F-4D97-AF65-F5344CB8AC3E}">
        <p14:creationId xmlns:p14="http://schemas.microsoft.com/office/powerpoint/2010/main" val="422144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Puedo sentir Tu grandeza, Tu presencia y Tu poder.</a:t>
            </a:r>
          </a:p>
        </p:txBody>
      </p:sp>
    </p:spTree>
    <p:extLst>
      <p:ext uri="{BB962C8B-B14F-4D97-AF65-F5344CB8AC3E}">
        <p14:creationId xmlns:p14="http://schemas.microsoft.com/office/powerpoint/2010/main" val="725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Tu glorioso Mensaje</a:t>
            </a:r>
          </a:p>
        </p:txBody>
      </p:sp>
    </p:spTree>
    <p:extLst>
      <p:ext uri="{BB962C8B-B14F-4D97-AF65-F5344CB8AC3E}">
        <p14:creationId xmlns:p14="http://schemas.microsoft.com/office/powerpoint/2010/main" val="76984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haga carne en nuestro ser.</a:t>
            </a:r>
          </a:p>
        </p:txBody>
      </p:sp>
    </p:spTree>
    <p:extLst>
      <p:ext uri="{BB962C8B-B14F-4D97-AF65-F5344CB8AC3E}">
        <p14:creationId xmlns:p14="http://schemas.microsoft.com/office/powerpoint/2010/main" val="369438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se haga Tu voluntad,</a:t>
            </a:r>
          </a:p>
        </p:txBody>
      </p:sp>
    </p:spTree>
    <p:extLst>
      <p:ext uri="{BB962C8B-B14F-4D97-AF65-F5344CB8AC3E}">
        <p14:creationId xmlns:p14="http://schemas.microsoft.com/office/powerpoint/2010/main" val="16798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conforme a Tu Palabra, Señor.</a:t>
            </a:r>
          </a:p>
        </p:txBody>
      </p:sp>
    </p:spTree>
    <p:extLst>
      <p:ext uri="{BB962C8B-B14F-4D97-AF65-F5344CB8AC3E}">
        <p14:creationId xmlns:p14="http://schemas.microsoft.com/office/powerpoint/2010/main" val="128063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DESPIERTA A TU PUEBLO, SEÑOR</a:t>
            </a:r>
          </a:p>
        </p:txBody>
      </p:sp>
    </p:spTree>
    <p:extLst>
      <p:ext uri="{BB962C8B-B14F-4D97-AF65-F5344CB8AC3E}">
        <p14:creationId xmlns:p14="http://schemas.microsoft.com/office/powerpoint/2010/main" val="39910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Tu santa unción tome mi vida,</a:t>
            </a:r>
          </a:p>
        </p:txBody>
      </p:sp>
    </p:spTree>
    <p:extLst>
      <p:ext uri="{BB962C8B-B14F-4D97-AF65-F5344CB8AC3E}">
        <p14:creationId xmlns:p14="http://schemas.microsoft.com/office/powerpoint/2010/main" val="24023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que me guíes en Tu verdad.</a:t>
            </a:r>
          </a:p>
        </p:txBody>
      </p:sp>
    </p:spTree>
    <p:extLst>
      <p:ext uri="{BB962C8B-B14F-4D97-AF65-F5344CB8AC3E}">
        <p14:creationId xmlns:p14="http://schemas.microsoft.com/office/powerpoint/2010/main" val="730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Prepara mi alma, Señor, para recibir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131712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Despierta a Tu pueblo, Señor,</a:t>
            </a:r>
          </a:p>
        </p:txBody>
      </p:sp>
    </p:spTree>
    <p:extLst>
      <p:ext uri="{BB962C8B-B14F-4D97-AF65-F5344CB8AC3E}">
        <p14:creationId xmlns:p14="http://schemas.microsoft.com/office/powerpoint/2010/main" val="3119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Tu Obra podamos ver.</a:t>
            </a:r>
          </a:p>
        </p:txBody>
      </p:sp>
    </p:spTree>
    <p:extLst>
      <p:ext uri="{BB962C8B-B14F-4D97-AF65-F5344CB8AC3E}">
        <p14:creationId xmlns:p14="http://schemas.microsoft.com/office/powerpoint/2010/main" val="4438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Tu glorioso Mensaje</a:t>
            </a:r>
          </a:p>
        </p:txBody>
      </p:sp>
    </p:spTree>
    <p:extLst>
      <p:ext uri="{BB962C8B-B14F-4D97-AF65-F5344CB8AC3E}">
        <p14:creationId xmlns:p14="http://schemas.microsoft.com/office/powerpoint/2010/main" val="39484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haga carne en nuestro ser.</a:t>
            </a:r>
          </a:p>
        </p:txBody>
      </p:sp>
    </p:spTree>
    <p:extLst>
      <p:ext uri="{BB962C8B-B14F-4D97-AF65-F5344CB8AC3E}">
        <p14:creationId xmlns:p14="http://schemas.microsoft.com/office/powerpoint/2010/main" val="20351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23</TotalTime>
  <Words>165</Words>
  <Application>Microsoft Office PowerPoint</Application>
  <PresentationFormat>Widescreen</PresentationFormat>
  <Paragraphs>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Poppins</vt:lpstr>
      <vt:lpstr>sub</vt:lpstr>
      <vt:lpstr>DESPIERTA A TU PUEBLO, SEÑOR</vt:lpstr>
      <vt:lpstr>Puedo sentir Tu grandeza, Tu presencia y Tu poder.</vt:lpstr>
      <vt:lpstr>Que Tu santa unción tome mi vida,</vt:lpstr>
      <vt:lpstr>y que me guíes en Tu verdad.</vt:lpstr>
      <vt:lpstr>Prepara mi alma, Señor, para recibir la transformación.</vt:lpstr>
      <vt:lpstr>Despierta a Tu pueblo, Señor,</vt:lpstr>
      <vt:lpstr>que Tu Obra podamos ver.</vt:lpstr>
      <vt:lpstr>Que Tu glorioso Mensaje</vt:lpstr>
      <vt:lpstr>se haga carne en nuestro ser.</vt:lpstr>
      <vt:lpstr>Que se haga Tu voluntad,</vt:lpstr>
      <vt:lpstr>conforme a Tu Palabra, Señor.</vt:lpstr>
      <vt:lpstr>DESPIERTA A TU PUEBLO, SEÑOR</vt:lpstr>
      <vt:lpstr>Quiero consagrarme para agradarte,</vt:lpstr>
      <vt:lpstr>y en comunión permanecer.</vt:lpstr>
      <vt:lpstr>Levanto mis manos, y en Tu Nombre</vt:lpstr>
      <vt:lpstr>confieso que yo puedo vencer.</vt:lpstr>
      <vt:lpstr>Prepara mi alma, Señor, para recibir la transformación.</vt:lpstr>
      <vt:lpstr>Despierta a Tu pueblo, Señor,</vt:lpstr>
      <vt:lpstr>que Tu Obra podamos ver.</vt:lpstr>
      <vt:lpstr>Que Tu glorioso Mensaje</vt:lpstr>
      <vt:lpstr>se haga carne en nuestro ser.</vt:lpstr>
      <vt:lpstr>Que se haga Tu voluntad,</vt:lpstr>
      <vt:lpstr>conforme a Tu Palabra, Señor.</vt:lpstr>
      <vt:lpstr>DESPIERTA A TU PUEBLO, SEÑOR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DESPIERTA A TU PUEBLO, SEÑOR</dc:title>
  <dc:creator>andrea isabel paz peña</dc:creator>
  <cp:lastModifiedBy>RUIZ TORRES JHONATHAN ANDRES</cp:lastModifiedBy>
  <cp:revision>2</cp:revision>
  <dcterms:created xsi:type="dcterms:W3CDTF">2023-02-02T16:56:49Z</dcterms:created>
  <dcterms:modified xsi:type="dcterms:W3CDTF">2023-02-08T21:50:17Z</dcterms:modified>
</cp:coreProperties>
</file>