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72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274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9" y="4946710"/>
            <a:ext cx="105156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54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0942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06" y="5030787"/>
            <a:ext cx="11649694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566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38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733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16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41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198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792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605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03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459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3/01/2023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88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PRECIOSO NOMBRE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cual herramienta para mi transformación,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68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¡que ya muy cercana está!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57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Alabemos Su Nombre </a:t>
            </a:r>
          </a:p>
        </p:txBody>
      </p:sp>
    </p:spTree>
    <p:extLst>
      <p:ext uri="{BB962C8B-B14F-4D97-AF65-F5344CB8AC3E}">
        <p14:creationId xmlns:p14="http://schemas.microsoft.com/office/powerpoint/2010/main" val="187045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grande, temible, santo y poderoso;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014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porque la victoria nuestro Dios nos dará.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65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a Su Nombre la gloria,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224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poder y la honra para siempre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324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por toda la eternidad.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382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Oh, William, te alabamos, </a:t>
            </a:r>
          </a:p>
        </p:txBody>
      </p:sp>
    </p:spTree>
    <p:extLst>
      <p:ext uri="{BB962C8B-B14F-4D97-AF65-F5344CB8AC3E}">
        <p14:creationId xmlns:p14="http://schemas.microsoft.com/office/powerpoint/2010/main" val="80951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porque eres el Poderoso en batalla,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713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Precioso Nombre del Señor; 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nuestra victoria está segura en Ti.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738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a Su Nombre la gloria,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284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poder y la honra para siempre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734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por toda la eternidad.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045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PRECIOSO NOMBRE </a:t>
            </a:r>
          </a:p>
        </p:txBody>
      </p:sp>
    </p:spTree>
    <p:extLst>
      <p:ext uri="{BB962C8B-B14F-4D97-AF65-F5344CB8AC3E}">
        <p14:creationId xmlns:p14="http://schemas.microsoft.com/office/powerpoint/2010/main" val="30744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Démosle gloria al Gran YO SOY,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981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 poderoso Nombre de Reclamación;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27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porque Su Eterno Nombre 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166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cual herramienta para mi transformación,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827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¡que ya muy cercana está!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394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Nombre admirable sobre todo nombre es.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Alabemos Su Nombre </a:t>
            </a:r>
          </a:p>
        </p:txBody>
      </p:sp>
    </p:spTree>
    <p:extLst>
      <p:ext uri="{BB962C8B-B14F-4D97-AF65-F5344CB8AC3E}">
        <p14:creationId xmlns:p14="http://schemas.microsoft.com/office/powerpoint/2010/main" val="285794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grande, temible, santo y poderoso;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8205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porque la victoria nuestro Dios nos dará.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14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a Su Nombre la gloria,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94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poder y la honra para siempre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506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por toda la eternidad.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57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Oh, William, te alabamos, </a:t>
            </a:r>
          </a:p>
        </p:txBody>
      </p:sp>
    </p:spTree>
    <p:extLst>
      <p:ext uri="{BB962C8B-B14F-4D97-AF65-F5344CB8AC3E}">
        <p14:creationId xmlns:p14="http://schemas.microsoft.com/office/powerpoint/2010/main" val="112846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porque eres el Poderoso en batalla,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245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nuestra victoria está segura en Ti.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706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a Su Nombre la gloria,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40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Confiado yo te invocaré,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poder y la honra para siempre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950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por toda la eternidad.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8645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PRECIOSO NOMBRE </a:t>
            </a:r>
          </a:p>
        </p:txBody>
      </p:sp>
    </p:spTree>
    <p:extLst>
      <p:ext uri="{BB962C8B-B14F-4D97-AF65-F5344CB8AC3E}">
        <p14:creationId xmlns:p14="http://schemas.microsoft.com/office/powerpoint/2010/main" val="71363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porque Su mensajero fiel lo reveló.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¡Reverenciándolo estoy!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Démosle gloria al Gran YO SOY,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6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 poderoso Nombre de Reclamación;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621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porque Su Eterno Nombre 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991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EF7ED0D8-6E0B-4048-8E45-177447F702BB}" vid="{49ADBDCD-0A61-41EE-92CE-C652092A13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</TotalTime>
  <Words>258</Words>
  <Application>Microsoft Office PowerPoint</Application>
  <PresentationFormat>Panorámica</PresentationFormat>
  <Paragraphs>42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5" baseType="lpstr">
      <vt:lpstr>Arial</vt:lpstr>
      <vt:lpstr>Poppins</vt:lpstr>
      <vt:lpstr>Tema1</vt:lpstr>
      <vt:lpstr>PRECIOSO NOMBRE </vt:lpstr>
      <vt:lpstr>Precioso Nombre del Señor; </vt:lpstr>
      <vt:lpstr>Nombre admirable sobre todo nombre es. </vt:lpstr>
      <vt:lpstr>Confiado yo te invocaré, </vt:lpstr>
      <vt:lpstr>porque Su mensajero fiel lo reveló. </vt:lpstr>
      <vt:lpstr>¡Reverenciándolo estoy! </vt:lpstr>
      <vt:lpstr>Démosle gloria al Gran YO SOY, </vt:lpstr>
      <vt:lpstr>al poderoso Nombre de Reclamación; </vt:lpstr>
      <vt:lpstr>porque Su Eterno Nombre es </vt:lpstr>
      <vt:lpstr>cual herramienta para mi transformación, </vt:lpstr>
      <vt:lpstr>¡que ya muy cercana está! </vt:lpstr>
      <vt:lpstr>Alabemos Su Nombre </vt:lpstr>
      <vt:lpstr>grande, temible, santo y poderoso; </vt:lpstr>
      <vt:lpstr>porque la victoria nuestro Dios nos dará. </vt:lpstr>
      <vt:lpstr>Y a Su Nombre la gloria, </vt:lpstr>
      <vt:lpstr>el poder y la honra para siempre </vt:lpstr>
      <vt:lpstr>y por toda la eternidad. </vt:lpstr>
      <vt:lpstr>Oh, William, te alabamos, </vt:lpstr>
      <vt:lpstr>porque eres el Poderoso en batalla, </vt:lpstr>
      <vt:lpstr>y nuestra victoria está segura en Ti. </vt:lpstr>
      <vt:lpstr>Y a Su Nombre la gloria, </vt:lpstr>
      <vt:lpstr>el poder y la honra para siempre </vt:lpstr>
      <vt:lpstr>y por toda la eternidad.</vt:lpstr>
      <vt:lpstr>PRECIOSO NOMBRE </vt:lpstr>
      <vt:lpstr>Démosle gloria al Gran YO SOY, </vt:lpstr>
      <vt:lpstr>al poderoso Nombre de Reclamación; </vt:lpstr>
      <vt:lpstr>porque Su Eterno Nombre es </vt:lpstr>
      <vt:lpstr>cual herramienta para mi transformación, </vt:lpstr>
      <vt:lpstr>¡que ya muy cercana está! </vt:lpstr>
      <vt:lpstr>Alabemos Su Nombre </vt:lpstr>
      <vt:lpstr>grande, temible, santo y poderoso; </vt:lpstr>
      <vt:lpstr>porque la victoria nuestro Dios nos dará. </vt:lpstr>
      <vt:lpstr>Y a Su Nombre la gloria, </vt:lpstr>
      <vt:lpstr>el poder y la honra para siempre </vt:lpstr>
      <vt:lpstr>y por toda la eternidad. </vt:lpstr>
      <vt:lpstr>Oh, William, te alabamos, </vt:lpstr>
      <vt:lpstr>porque eres el Poderoso en batalla, </vt:lpstr>
      <vt:lpstr>y nuestra victoria está segura en Ti. </vt:lpstr>
      <vt:lpstr>Y a Su Nombre la gloria, </vt:lpstr>
      <vt:lpstr>el poder y la honra para siempre </vt:lpstr>
      <vt:lpstr>y por toda la eternidad.</vt:lpstr>
      <vt:lpstr>PRECIOSO NOMBRE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Esteban</cp:lastModifiedBy>
  <cp:revision>2</cp:revision>
  <dcterms:created xsi:type="dcterms:W3CDTF">2023-01-03T16:46:06Z</dcterms:created>
  <dcterms:modified xsi:type="dcterms:W3CDTF">2023-01-03T17:00:51Z</dcterms:modified>
</cp:coreProperties>
</file>