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80" r:id="rId15"/>
    <p:sldId id="283" r:id="rId16"/>
    <p:sldId id="269" r:id="rId17"/>
    <p:sldId id="270" r:id="rId18"/>
    <p:sldId id="281" r:id="rId19"/>
    <p:sldId id="282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DD4ADCFA-8ADF-4967-A7C2-4248998FEAB2}">
          <p14:sldIdLst>
            <p14:sldId id="267"/>
            <p14:sldId id="256"/>
          </p14:sldIdLst>
        </p14:section>
        <p14:section name="ESTROFA I" id="{93F9D2A9-B3C9-4867-B93A-AF71BF3C92EF}">
          <p14:sldIdLst>
            <p14:sldId id="257"/>
            <p14:sldId id="258"/>
          </p14:sldIdLst>
        </p14:section>
        <p14:section name="ESTROFA II" id="{3A4AF586-D2A1-46C0-BB6E-FC4E43FF2C8F}">
          <p14:sldIdLst>
            <p14:sldId id="259"/>
            <p14:sldId id="260"/>
          </p14:sldIdLst>
        </p14:section>
        <p14:section name="CORO" id="{E1BC8723-8707-4E43-98D1-C13EDD9D19BC}">
          <p14:sldIdLst>
            <p14:sldId id="261"/>
            <p14:sldId id="262"/>
            <p14:sldId id="263"/>
            <p14:sldId id="264"/>
            <p14:sldId id="265"/>
            <p14:sldId id="266"/>
            <p14:sldId id="268"/>
            <p14:sldId id="280"/>
            <p14:sldId id="283"/>
          </p14:sldIdLst>
        </p14:section>
        <p14:section name="ESTROFA III" id="{06CDF7B4-B77A-4065-B9BD-0B0EC81D4E7E}">
          <p14:sldIdLst>
            <p14:sldId id="269"/>
            <p14:sldId id="270"/>
            <p14:sldId id="281"/>
            <p14:sldId id="282"/>
          </p14:sldIdLst>
        </p14:section>
        <p14:section name="CORO" id="{3088B7F6-5DB5-465F-BD05-ECCF2C645298}">
          <p14:sldIdLst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D6"/>
    <a:srgbClr val="FDC477"/>
    <a:srgbClr val="E38303"/>
    <a:srgbClr val="FC9E20"/>
    <a:srgbClr val="00008E"/>
    <a:srgbClr val="0000AC"/>
    <a:srgbClr val="0000FF"/>
    <a:srgbClr val="31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EDC914-2C78-466F-B38A-1858A0C48B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" y="4803647"/>
            <a:ext cx="11094720" cy="1648905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E9CF79-0722-4EF7-8426-9E35427E2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7667EC-39B8-473B-A50F-5189EE372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5206A0-F269-4005-B93A-8EEDE142D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645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A98D61-4AA9-4AEF-A438-7D26CA8E5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2DECFD-7AF9-4CF9-98DC-A8CEF625A6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16E21D-FBE7-401C-9865-711D8B839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BBEE81-70FB-439D-A65C-D9689569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005D4C-359E-4EAC-AF7B-A93347C1F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14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183DF04-7FEE-4FA6-9DA9-A09DE092FD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E4ABC5-BC29-42D0-ABC9-03F0C55EF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A0E8CA-E433-4969-88CE-DC1EE0B73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71C298-AE88-4F64-B584-D0C48BF3C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266D94-C7CC-4EBA-8007-E1EF50530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2789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bg>
      <p:bgPr>
        <a:gradFill flip="none" rotWithShape="1">
          <a:gsLst>
            <a:gs pos="0">
              <a:srgbClr val="E38303"/>
            </a:gs>
            <a:gs pos="47700">
              <a:srgbClr val="FDC477"/>
            </a:gs>
            <a:gs pos="100000">
              <a:srgbClr val="E3830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3CF12A-7843-6F99-6EBE-AA71958AEE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6300" y="1839347"/>
            <a:ext cx="10439400" cy="3179305"/>
          </a:xfrm>
        </p:spPr>
        <p:txBody>
          <a:bodyPr anchor="b">
            <a:noAutofit/>
          </a:bodyPr>
          <a:lstStyle>
            <a:lvl1pPr algn="ctr">
              <a:defRPr sz="7200">
                <a:solidFill>
                  <a:srgbClr val="0000D6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5894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65D047-8B6D-4A69-9BBE-A36176763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7CAC01-5BAB-4EBC-B506-FEAE1E36D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D367FF-CAA1-47D9-A3D0-BA8C77F5E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C13F44-3A69-409D-9037-EA462F050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1BA9C5-2F46-4A3C-9E01-140FD162E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5687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5437DE-B778-4147-A1AE-1E2BFAA76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170AF1-ABF9-4DCD-B21C-850DD19F8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165234-2232-4506-9EB2-F1EAE0481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5F9E08-281A-4782-AE51-C27014811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A4E8A9-9650-47AC-A1C7-3744687D2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3775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86D46C-CCA1-453C-8C64-E8D7B957C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8CF9D6-B8E2-466F-93F4-CA495A02A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4CED6AB-ADB3-4E7E-8DA4-C1140646C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4B42B91-E6BB-48C6-A339-6D091C951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FB8680A-C06E-459A-98BE-3F2A86FDB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B9B3A3-94F7-4905-A72D-780D9446D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8572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C82090-6675-4E67-9268-C82A22E82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09C5A2-E390-48D1-9EEE-2F637A2DE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4F5B53-7923-4776-AB56-D22E7C644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4720687-B322-4274-9B70-497B277C77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35B36EA-DB2A-420C-A098-2EEF460243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AD1666C-939E-41AE-80EB-406F6A246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8F48E3E-151C-45B1-85CC-61CA3B6F4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DA71939-5C70-4889-A027-5C9F0DAA4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6889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6A0AEC-C95F-4572-89C1-7C8BCEFDD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402209D-9183-4D1B-A737-294E189EF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EAEE3E-B43C-4A7F-8CBD-ECC62ED26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857067E-5266-4428-9C12-E7531857C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2181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BC47CAA-21C1-4CE0-BB8E-77B102A6C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598DA62-2136-4C3B-B12B-5E5FECED0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DC9962E-CED6-4DF8-8962-BB0AC32A0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077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2617F-EAF1-4520-B9D7-4F8044686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1CF41E-10C4-4F22-8343-C6A49F44E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297AAA-4428-4D99-84F5-DBC9307A3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06A283-1572-4F6C-888A-BF3A83017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1D7763-4C62-4D73-A9EE-4F85C0C36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8A0E15-D178-4DDA-B297-0707DC2DA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176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65850-404B-48B8-A6D7-163EF5DE6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8F9EA88-977D-4D68-8F08-FB8A25CF6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45D75E7-A21C-4C50-9C7D-6D8D9C3FE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BF3695-EB72-4AFC-A5EC-567260043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7E7852-9570-4F1C-9323-505B8E4DE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CA6318-0012-4970-B47B-4B6B7627D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301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C3A715F-D8CA-43F5-A14D-0AC2E5C7E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1854EB-DD54-47EE-AC1E-F47E3116C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A04DF8-6A97-4213-BCA2-239BF43768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0F9E1-ECA2-49A8-AA4D-1B25FF8A75EF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79ECEB-FCB7-4ECB-A70F-3F1B96701D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6FA051-6401-4A9B-B408-F34BD18187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3085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E6F81E89-38D3-BEB3-283C-8AB2340EE3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189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hacer le reclamación; </a:t>
            </a:r>
          </a:p>
        </p:txBody>
      </p:sp>
    </p:spTree>
    <p:extLst>
      <p:ext uri="{BB962C8B-B14F-4D97-AF65-F5344CB8AC3E}">
        <p14:creationId xmlns:p14="http://schemas.microsoft.com/office/powerpoint/2010/main" val="3499915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O" dirty="0"/>
              <a:t>pues nuestra divina herencia </a:t>
            </a:r>
          </a:p>
        </p:txBody>
      </p:sp>
    </p:spTree>
    <p:extLst>
      <p:ext uri="{BB962C8B-B14F-4D97-AF65-F5344CB8AC3E}">
        <p14:creationId xmlns:p14="http://schemas.microsoft.com/office/powerpoint/2010/main" val="109685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a esta Iglesia volverá, </a:t>
            </a:r>
          </a:p>
        </p:txBody>
      </p:sp>
    </p:spTree>
    <p:extLst>
      <p:ext uri="{BB962C8B-B14F-4D97-AF65-F5344CB8AC3E}">
        <p14:creationId xmlns:p14="http://schemas.microsoft.com/office/powerpoint/2010/main" val="75573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O" dirty="0"/>
              <a:t>cumpliendo Dios Su promesa: </a:t>
            </a:r>
          </a:p>
        </p:txBody>
      </p:sp>
    </p:spTree>
    <p:extLst>
      <p:ext uri="{BB962C8B-B14F-4D97-AF65-F5344CB8AC3E}">
        <p14:creationId xmlns:p14="http://schemas.microsoft.com/office/powerpoint/2010/main" val="381140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porque nos transformará. </a:t>
            </a:r>
          </a:p>
        </p:txBody>
      </p:sp>
    </p:spTree>
    <p:extLst>
      <p:ext uri="{BB962C8B-B14F-4D97-AF65-F5344CB8AC3E}">
        <p14:creationId xmlns:p14="http://schemas.microsoft.com/office/powerpoint/2010/main" val="270362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EL AÑO DEL JUBILEO </a:t>
            </a:r>
          </a:p>
        </p:txBody>
      </p:sp>
    </p:spTree>
    <p:extLst>
      <p:ext uri="{BB962C8B-B14F-4D97-AF65-F5344CB8AC3E}">
        <p14:creationId xmlns:p14="http://schemas.microsoft.com/office/powerpoint/2010/main" val="359953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// El año del jubileo hoy Dios viene a actualizar, //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0031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// en esta edad que ya veo: la de la Piedra Angular. //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35683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// Yo quiero el cuerpo inmortal, como el que Adán tenía: //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6396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// el que antes de la caída le dio el Padre celestial. //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8538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EL AÑO DEL JUBILEO </a:t>
            </a:r>
          </a:p>
        </p:txBody>
      </p:sp>
    </p:spTree>
    <p:extLst>
      <p:ext uri="{BB962C8B-B14F-4D97-AF65-F5344CB8AC3E}">
        <p14:creationId xmlns:p14="http://schemas.microsoft.com/office/powerpoint/2010/main" val="179807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Y hoy al tiempo hemos llegado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1780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cuando nuestro Gran YO SOY,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5713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lo que con Sangre ha comprado,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6032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hacer le reclamación; </a:t>
            </a:r>
          </a:p>
        </p:txBody>
      </p:sp>
    </p:spTree>
    <p:extLst>
      <p:ext uri="{BB962C8B-B14F-4D97-AF65-F5344CB8AC3E}">
        <p14:creationId xmlns:p14="http://schemas.microsoft.com/office/powerpoint/2010/main" val="37803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O" dirty="0"/>
              <a:t>pues nuestra divina herencia </a:t>
            </a:r>
          </a:p>
        </p:txBody>
      </p:sp>
    </p:spTree>
    <p:extLst>
      <p:ext uri="{BB962C8B-B14F-4D97-AF65-F5344CB8AC3E}">
        <p14:creationId xmlns:p14="http://schemas.microsoft.com/office/powerpoint/2010/main" val="391568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a esta Iglesia volverá, </a:t>
            </a:r>
          </a:p>
        </p:txBody>
      </p:sp>
    </p:spTree>
    <p:extLst>
      <p:ext uri="{BB962C8B-B14F-4D97-AF65-F5344CB8AC3E}">
        <p14:creationId xmlns:p14="http://schemas.microsoft.com/office/powerpoint/2010/main" val="8685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O" dirty="0"/>
              <a:t>cumpliendo Dios Su promesa: </a:t>
            </a:r>
          </a:p>
        </p:txBody>
      </p:sp>
    </p:spTree>
    <p:extLst>
      <p:ext uri="{BB962C8B-B14F-4D97-AF65-F5344CB8AC3E}">
        <p14:creationId xmlns:p14="http://schemas.microsoft.com/office/powerpoint/2010/main" val="273480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porque nos transformará. </a:t>
            </a:r>
          </a:p>
        </p:txBody>
      </p:sp>
    </p:spTree>
    <p:extLst>
      <p:ext uri="{BB962C8B-B14F-4D97-AF65-F5344CB8AC3E}">
        <p14:creationId xmlns:p14="http://schemas.microsoft.com/office/powerpoint/2010/main" val="397233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EL AÑO DEL JUBILEO </a:t>
            </a:r>
          </a:p>
        </p:txBody>
      </p:sp>
    </p:spTree>
    <p:extLst>
      <p:ext uri="{BB962C8B-B14F-4D97-AF65-F5344CB8AC3E}">
        <p14:creationId xmlns:p14="http://schemas.microsoft.com/office/powerpoint/2010/main" val="3849872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// Gran fiesta se celebraba; en Levíticos lo leo, //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8901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// cuando Israel festejaba el año del jubileo. //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0214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// A su dueño original sus propiedades volvían; //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5651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// y se podía reclamar, y ninguna se perdía. //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8486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Y hoy al tiempo hemos llegado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8471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cuando nuestro Gran YO SOY,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536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lo que con Sangre ha comprado,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2621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ubtitul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btitulo" id="{8CBA30E6-7D1E-4967-81E3-DC03C109CFCF}" vid="{EFD3D67B-414C-4EC5-A92A-56084607FC1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subtitulo</Template>
  <TotalTime>25</TotalTime>
  <Words>193</Words>
  <Application>Microsoft Office PowerPoint</Application>
  <PresentationFormat>Panorámica</PresentationFormat>
  <Paragraphs>27</Paragraphs>
  <Slides>28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Poppins</vt:lpstr>
      <vt:lpstr>subtitulo</vt:lpstr>
      <vt:lpstr>Presentación de PowerPoint</vt:lpstr>
      <vt:lpstr>EL AÑO DEL JUBILEO </vt:lpstr>
      <vt:lpstr>// Gran fiesta se celebraba; en Levíticos lo leo, //</vt:lpstr>
      <vt:lpstr>// cuando Israel festejaba el año del jubileo. //</vt:lpstr>
      <vt:lpstr>// A su dueño original sus propiedades volvían; //</vt:lpstr>
      <vt:lpstr>// y se podía reclamar, y ninguna se perdía. //</vt:lpstr>
      <vt:lpstr>Y hoy al tiempo hemos llegado </vt:lpstr>
      <vt:lpstr>cuando nuestro Gran YO SOY, </vt:lpstr>
      <vt:lpstr>lo que con Sangre ha comprado, </vt:lpstr>
      <vt:lpstr>hacer le reclamación; </vt:lpstr>
      <vt:lpstr>pues nuestra divina herencia </vt:lpstr>
      <vt:lpstr>a esta Iglesia volverá, </vt:lpstr>
      <vt:lpstr>cumpliendo Dios Su promesa: </vt:lpstr>
      <vt:lpstr>porque nos transformará. </vt:lpstr>
      <vt:lpstr>EL AÑO DEL JUBILEO </vt:lpstr>
      <vt:lpstr>// El año del jubileo hoy Dios viene a actualizar, //</vt:lpstr>
      <vt:lpstr>// en esta edad que ya veo: la de la Piedra Angular. //</vt:lpstr>
      <vt:lpstr>// Yo quiero el cuerpo inmortal, como el que Adán tenía: //</vt:lpstr>
      <vt:lpstr>// el que antes de la caída le dio el Padre celestial. //</vt:lpstr>
      <vt:lpstr>Y hoy al tiempo hemos llegado </vt:lpstr>
      <vt:lpstr>cuando nuestro Gran YO SOY, </vt:lpstr>
      <vt:lpstr>lo que con Sangre ha comprado, </vt:lpstr>
      <vt:lpstr>hacer le reclamación; </vt:lpstr>
      <vt:lpstr>pues nuestra divina herencia </vt:lpstr>
      <vt:lpstr>a esta Iglesia volverá, </vt:lpstr>
      <vt:lpstr>cumpliendo Dios Su promesa: </vt:lpstr>
      <vt:lpstr>porque nos transformará. </vt:lpstr>
      <vt:lpstr>EL AÑO DEL JUBILEO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PRECIOSO NOMBRE</dc:title>
  <dc:creator>Esteban</dc:creator>
  <cp:lastModifiedBy>Esteban</cp:lastModifiedBy>
  <cp:revision>8</cp:revision>
  <dcterms:created xsi:type="dcterms:W3CDTF">2023-01-03T16:46:06Z</dcterms:created>
  <dcterms:modified xsi:type="dcterms:W3CDTF">2023-01-04T18:33:15Z</dcterms:modified>
</cp:coreProperties>
</file>