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73" r:id="rId3"/>
    <p:sldId id="274" r:id="rId4"/>
    <p:sldId id="275" r:id="rId5"/>
    <p:sldId id="374" r:id="rId6"/>
    <p:sldId id="398" r:id="rId7"/>
    <p:sldId id="311" r:id="rId8"/>
    <p:sldId id="312" r:id="rId9"/>
    <p:sldId id="477" r:id="rId10"/>
    <p:sldId id="478" r:id="rId11"/>
    <p:sldId id="489" r:id="rId12"/>
    <p:sldId id="490" r:id="rId13"/>
    <p:sldId id="402" r:id="rId14"/>
    <p:sldId id="403" r:id="rId15"/>
    <p:sldId id="450" r:id="rId16"/>
    <p:sldId id="451" r:id="rId17"/>
    <p:sldId id="491" r:id="rId18"/>
    <p:sldId id="492" r:id="rId19"/>
    <p:sldId id="493" r:id="rId20"/>
    <p:sldId id="494" r:id="rId21"/>
    <p:sldId id="495" r:id="rId22"/>
    <p:sldId id="496" r:id="rId23"/>
    <p:sldId id="497" r:id="rId24"/>
    <p:sldId id="479" r:id="rId25"/>
    <p:sldId id="480" r:id="rId26"/>
    <p:sldId id="498" r:id="rId27"/>
    <p:sldId id="482" r:id="rId28"/>
    <p:sldId id="499" r:id="rId29"/>
    <p:sldId id="500" r:id="rId30"/>
    <p:sldId id="501" r:id="rId31"/>
    <p:sldId id="502" r:id="rId32"/>
    <p:sldId id="503" r:id="rId33"/>
    <p:sldId id="504" r:id="rId34"/>
    <p:sldId id="505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3588BF4C-C0F6-463D-892C-BA2E3B69F2CF}">
          <p14:sldIdLst>
            <p14:sldId id="256"/>
            <p14:sldId id="273"/>
          </p14:sldIdLst>
        </p14:section>
        <p14:section name="ESTROFA I" id="{8E00E198-D784-4021-8BFC-47B7F29E703C}">
          <p14:sldIdLst>
            <p14:sldId id="274"/>
            <p14:sldId id="275"/>
            <p14:sldId id="374"/>
            <p14:sldId id="398"/>
          </p14:sldIdLst>
        </p14:section>
        <p14:section name="CORO" id="{70793A5F-FFFB-4D2A-9D25-128B59D11881}">
          <p14:sldIdLst>
            <p14:sldId id="311"/>
            <p14:sldId id="312"/>
            <p14:sldId id="477"/>
            <p14:sldId id="478"/>
            <p14:sldId id="489"/>
            <p14:sldId id="490"/>
          </p14:sldIdLst>
        </p14:section>
        <p14:section name="ESTROFA II" id="{4A31AB71-6374-4B29-8A2E-7F2EB9276585}">
          <p14:sldIdLst>
            <p14:sldId id="402"/>
            <p14:sldId id="403"/>
            <p14:sldId id="450"/>
            <p14:sldId id="451"/>
          </p14:sldIdLst>
        </p14:section>
        <p14:section name="CORO" id="{C45C8181-87E1-4719-8287-1B66695882B7}">
          <p14:sldIdLst>
            <p14:sldId id="491"/>
            <p14:sldId id="492"/>
            <p14:sldId id="493"/>
            <p14:sldId id="494"/>
            <p14:sldId id="495"/>
            <p14:sldId id="496"/>
            <p14:sldId id="497"/>
          </p14:sldIdLst>
        </p14:section>
        <p14:section name="ESTROFA III" id="{5568D910-257C-476B-A7D0-BB7B71767A8C}">
          <p14:sldIdLst>
            <p14:sldId id="479"/>
            <p14:sldId id="480"/>
            <p14:sldId id="498"/>
            <p14:sldId id="482"/>
          </p14:sldIdLst>
        </p14:section>
        <p14:section name="CORO" id="{4FAB2FD8-BE0D-4A24-9B61-D3DEA13ABC33}">
          <p14:sldIdLst>
            <p14:sldId id="499"/>
            <p14:sldId id="500"/>
            <p14:sldId id="501"/>
            <p14:sldId id="502"/>
            <p14:sldId id="503"/>
            <p14:sldId id="504"/>
            <p14:sldId id="50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18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8" y="19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EDC914-2C78-466F-B38A-1858A0C48B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C60F46-2495-453C-B963-3B5C2AEBC4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E9CF79-0722-4EF7-8426-9E35427E2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20/01/2023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7667EC-39B8-473B-A50F-5189EE372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5206A0-F269-4005-B93A-8EEDE142D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3249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A98D61-4AA9-4AEF-A438-7D26CA8E5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2DECFD-7AF9-4CF9-98DC-A8CEF625A6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16E21D-FBE7-401C-9865-711D8B839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20/01/2023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BBEE81-70FB-439D-A65C-D9689569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005D4C-359E-4EAC-AF7B-A93347C1F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1431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183DF04-7FEE-4FA6-9DA9-A09DE092FD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E4ABC5-BC29-42D0-ABC9-03F0C55EF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A0E8CA-E433-4969-88CE-DC1EE0B73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20/01/2023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71C298-AE88-4F64-B584-D0C48BF3C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266D94-C7CC-4EBA-8007-E1EF50530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029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F2D25-7DFC-85B7-8ADB-6BEC429BA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924" y="5030787"/>
            <a:ext cx="11920152" cy="1325563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algn="ctr">
              <a:defRPr sz="6000" b="1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0BA08-9AD6-0DED-2E7F-1D529E38E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20/01/2023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3941E-409B-B922-EBD0-6DF901B8E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844681-3503-1A93-8776-D2129E2AA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9686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65D047-8B6D-4A69-9BBE-A36176763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7CAC01-5BAB-4EBC-B506-FEAE1E36D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D367FF-CAA1-47D9-A3D0-BA8C77F5E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20/01/2023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C13F44-3A69-409D-9037-EA462F050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1BA9C5-2F46-4A3C-9E01-140FD162E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93665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5437DE-B778-4147-A1AE-1E2BFAA76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170AF1-ABF9-4DCD-B21C-850DD19F8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165234-2232-4506-9EB2-F1EAE0481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20/01/2023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5F9E08-281A-4782-AE51-C27014811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A4E8A9-9650-47AC-A1C7-3744687D2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3348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86D46C-CCA1-453C-8C64-E8D7B957C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8CF9D6-B8E2-466F-93F4-CA495A02A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CED6AB-ADB3-4E7E-8DA4-C1140646C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B42B91-E6BB-48C6-A339-6D091C951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20/01/2023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B8680A-C06E-459A-98BE-3F2A86FDB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B9B3A3-94F7-4905-A72D-780D9446D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3270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82090-6675-4E67-9268-C82A22E82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09C5A2-E390-48D1-9EEE-2F637A2DE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4F5B53-7923-4776-AB56-D22E7C644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4720687-B322-4274-9B70-497B277C77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35B36EA-DB2A-420C-A098-2EEF460243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AD1666C-939E-41AE-80EB-406F6A246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20/01/2023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8F48E3E-151C-45B1-85CC-61CA3B6F4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DA71939-5C70-4889-A027-5C9F0DAA4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1831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6A0AEC-C95F-4572-89C1-7C8BCEFDD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402209D-9183-4D1B-A737-294E189EF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20/01/2023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DEAEE3E-B43C-4A7F-8CBD-ECC62ED26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857067E-5266-4428-9C12-E7531857C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4281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BC47CAA-21C1-4CE0-BB8E-77B102A6C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20/01/2023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598DA62-2136-4C3B-B12B-5E5FECED0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DC9962E-CED6-4DF8-8962-BB0AC32A0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7025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62617F-EAF1-4520-B9D7-4F8044686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1CF41E-10C4-4F22-8343-C6A49F44E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297AAA-4428-4D99-84F5-DBC9307A3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06A283-1572-4F6C-888A-BF3A83017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20/01/2023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1D7763-4C62-4D73-A9EE-4F85C0C36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8A0E15-D178-4DDA-B297-0707DC2DA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919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A65850-404B-48B8-A6D7-163EF5DE6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8F9EA88-977D-4D68-8F08-FB8A25CF6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45D75E7-A21C-4C50-9C7D-6D8D9C3FE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BF3695-EB72-4AFC-A5EC-567260043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20/01/2023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7E7852-9570-4F1C-9323-505B8E4DE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CA6318-0012-4970-B47B-4B6B7627D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9031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C3A715F-D8CA-43F5-A14D-0AC2E5C7E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1854EB-DD54-47EE-AC1E-F47E3116C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A04DF8-6A97-4213-BCA2-239BF43768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0F9E1-ECA2-49A8-AA4D-1B25FF8A75EF}" type="datetimeFigureOut">
              <a:rPr lang="es-CO" smtClean="0"/>
              <a:t>20/01/2023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79ECEB-FCB7-4ECB-A70F-3F1B96701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6FA051-6401-4A9B-B408-F34BD18187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0153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4" r:id="rId12"/>
  </p:sldLayoutIdLst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9A11B9-3A48-46F8-B594-DBBB2C325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5862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para todos y a quien pueda interesar.</a:t>
            </a:r>
          </a:p>
        </p:txBody>
      </p:sp>
    </p:spTree>
    <p:extLst>
      <p:ext uri="{BB962C8B-B14F-4D97-AF65-F5344CB8AC3E}">
        <p14:creationId xmlns:p14="http://schemas.microsoft.com/office/powerpoint/2010/main" val="1790644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que es la Fuente del Agua de la Vida,</a:t>
            </a:r>
          </a:p>
        </p:txBody>
      </p:sp>
    </p:spTree>
    <p:extLst>
      <p:ext uri="{BB962C8B-B14F-4D97-AF65-F5344CB8AC3E}">
        <p14:creationId xmlns:p14="http://schemas.microsoft.com/office/powerpoint/2010/main" val="462875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para todos y a quien pueda interesar.</a:t>
            </a:r>
          </a:p>
        </p:txBody>
      </p:sp>
    </p:spTree>
    <p:extLst>
      <p:ext uri="{BB962C8B-B14F-4D97-AF65-F5344CB8AC3E}">
        <p14:creationId xmlns:p14="http://schemas.microsoft.com/office/powerpoint/2010/main" val="317314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Hoy seguimos esperando con paciencia </a:t>
            </a:r>
          </a:p>
        </p:txBody>
      </p:sp>
    </p:spTree>
    <p:extLst>
      <p:ext uri="{BB962C8B-B14F-4D97-AF65-F5344CB8AC3E}">
        <p14:creationId xmlns:p14="http://schemas.microsoft.com/office/powerpoint/2010/main" val="4032424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pues el mensajero aún sellando está; </a:t>
            </a:r>
          </a:p>
        </p:txBody>
      </p:sp>
    </p:spTree>
    <p:extLst>
      <p:ext uri="{BB962C8B-B14F-4D97-AF65-F5344CB8AC3E}">
        <p14:creationId xmlns:p14="http://schemas.microsoft.com/office/powerpoint/2010/main" val="127171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los judíos tienen que ser sellados </a:t>
            </a:r>
          </a:p>
        </p:txBody>
      </p:sp>
    </p:spTree>
    <p:extLst>
      <p:ext uri="{BB962C8B-B14F-4D97-AF65-F5344CB8AC3E}">
        <p14:creationId xmlns:p14="http://schemas.microsoft.com/office/powerpoint/2010/main" val="1422949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para poder entrar a eternidad. </a:t>
            </a:r>
          </a:p>
        </p:txBody>
      </p:sp>
    </p:spTree>
    <p:extLst>
      <p:ext uri="{BB962C8B-B14F-4D97-AF65-F5344CB8AC3E}">
        <p14:creationId xmlns:p14="http://schemas.microsoft.com/office/powerpoint/2010/main" val="3054398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Del Jardín que tantos han deseado </a:t>
            </a:r>
          </a:p>
        </p:txBody>
      </p:sp>
    </p:spTree>
    <p:extLst>
      <p:ext uri="{BB962C8B-B14F-4D97-AF65-F5344CB8AC3E}">
        <p14:creationId xmlns:p14="http://schemas.microsoft.com/office/powerpoint/2010/main" val="201668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sale un río de agua espiritual, </a:t>
            </a:r>
          </a:p>
        </p:txBody>
      </p:sp>
    </p:spTree>
    <p:extLst>
      <p:ext uri="{BB962C8B-B14F-4D97-AF65-F5344CB8AC3E}">
        <p14:creationId xmlns:p14="http://schemas.microsoft.com/office/powerpoint/2010/main" val="1980440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que es la Fuente del Agua de la Vida,</a:t>
            </a:r>
          </a:p>
        </p:txBody>
      </p:sp>
    </p:spTree>
    <p:extLst>
      <p:ext uri="{BB962C8B-B14F-4D97-AF65-F5344CB8AC3E}">
        <p14:creationId xmlns:p14="http://schemas.microsoft.com/office/powerpoint/2010/main" val="4213856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5CAB9-CB79-F6BE-6FAD-28A780B58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 QUIEN PUEDA INTERESAR </a:t>
            </a:r>
          </a:p>
        </p:txBody>
      </p:sp>
    </p:spTree>
    <p:extLst>
      <p:ext uri="{BB962C8B-B14F-4D97-AF65-F5344CB8AC3E}">
        <p14:creationId xmlns:p14="http://schemas.microsoft.com/office/powerpoint/2010/main" val="2720694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para todos y a quien pueda interesar.</a:t>
            </a:r>
          </a:p>
        </p:txBody>
      </p:sp>
    </p:spTree>
    <p:extLst>
      <p:ext uri="{BB962C8B-B14F-4D97-AF65-F5344CB8AC3E}">
        <p14:creationId xmlns:p14="http://schemas.microsoft.com/office/powerpoint/2010/main" val="2358398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que es la Fuente del Agua de la Vida,</a:t>
            </a:r>
          </a:p>
        </p:txBody>
      </p:sp>
    </p:spTree>
    <p:extLst>
      <p:ext uri="{BB962C8B-B14F-4D97-AF65-F5344CB8AC3E}">
        <p14:creationId xmlns:p14="http://schemas.microsoft.com/office/powerpoint/2010/main" val="578384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para todos y a quien pueda interesar.</a:t>
            </a:r>
          </a:p>
        </p:txBody>
      </p:sp>
    </p:spTree>
    <p:extLst>
      <p:ext uri="{BB962C8B-B14F-4D97-AF65-F5344CB8AC3E}">
        <p14:creationId xmlns:p14="http://schemas.microsoft.com/office/powerpoint/2010/main" val="4223694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5CAB9-CB79-F6BE-6FAD-28A780B58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 QUIEN PUEDA INTERESAR </a:t>
            </a:r>
          </a:p>
        </p:txBody>
      </p:sp>
    </p:spTree>
    <p:extLst>
      <p:ext uri="{BB962C8B-B14F-4D97-AF65-F5344CB8AC3E}">
        <p14:creationId xmlns:p14="http://schemas.microsoft.com/office/powerpoint/2010/main" val="2909003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 aquí en el Aposento Alto </a:t>
            </a:r>
          </a:p>
        </p:txBody>
      </p:sp>
    </p:spTree>
    <p:extLst>
      <p:ext uri="{BB962C8B-B14F-4D97-AF65-F5344CB8AC3E}">
        <p14:creationId xmlns:p14="http://schemas.microsoft.com/office/powerpoint/2010/main" val="2477336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donde tú y yo podemos ver </a:t>
            </a:r>
          </a:p>
        </p:txBody>
      </p:sp>
    </p:spTree>
    <p:extLst>
      <p:ext uri="{BB962C8B-B14F-4D97-AF65-F5344CB8AC3E}">
        <p14:creationId xmlns:p14="http://schemas.microsoft.com/office/powerpoint/2010/main" val="4226704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el Mensaje de Gran Voz de Trompeta, </a:t>
            </a:r>
          </a:p>
        </p:txBody>
      </p:sp>
    </p:spTree>
    <p:extLst>
      <p:ext uri="{BB962C8B-B14F-4D97-AF65-F5344CB8AC3E}">
        <p14:creationId xmlns:p14="http://schemas.microsoft.com/office/powerpoint/2010/main" val="290750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bendición de Año de Pentecostés.</a:t>
            </a:r>
          </a:p>
        </p:txBody>
      </p:sp>
    </p:spTree>
    <p:extLst>
      <p:ext uri="{BB962C8B-B14F-4D97-AF65-F5344CB8AC3E}">
        <p14:creationId xmlns:p14="http://schemas.microsoft.com/office/powerpoint/2010/main" val="345376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Del Jardín que tantos han deseado </a:t>
            </a:r>
          </a:p>
        </p:txBody>
      </p:sp>
    </p:spTree>
    <p:extLst>
      <p:ext uri="{BB962C8B-B14F-4D97-AF65-F5344CB8AC3E}">
        <p14:creationId xmlns:p14="http://schemas.microsoft.com/office/powerpoint/2010/main" val="3538233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sale un río de agua espiritual, </a:t>
            </a:r>
          </a:p>
        </p:txBody>
      </p:sp>
    </p:spTree>
    <p:extLst>
      <p:ext uri="{BB962C8B-B14F-4D97-AF65-F5344CB8AC3E}">
        <p14:creationId xmlns:p14="http://schemas.microsoft.com/office/powerpoint/2010/main" val="3492239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El Jardín del Edén actualizado </a:t>
            </a:r>
          </a:p>
        </p:txBody>
      </p:sp>
    </p:spTree>
    <p:extLst>
      <p:ext uri="{BB962C8B-B14F-4D97-AF65-F5344CB8AC3E}">
        <p14:creationId xmlns:p14="http://schemas.microsoft.com/office/powerpoint/2010/main" val="89978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que es la Fuente del Agua de la Vida,</a:t>
            </a:r>
          </a:p>
        </p:txBody>
      </p:sp>
    </p:spTree>
    <p:extLst>
      <p:ext uri="{BB962C8B-B14F-4D97-AF65-F5344CB8AC3E}">
        <p14:creationId xmlns:p14="http://schemas.microsoft.com/office/powerpoint/2010/main" val="1846763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para todos y a quien pueda interesar.</a:t>
            </a:r>
          </a:p>
        </p:txBody>
      </p:sp>
    </p:spTree>
    <p:extLst>
      <p:ext uri="{BB962C8B-B14F-4D97-AF65-F5344CB8AC3E}">
        <p14:creationId xmlns:p14="http://schemas.microsoft.com/office/powerpoint/2010/main" val="3713942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que es la Fuente del Agua de la Vida,</a:t>
            </a:r>
          </a:p>
        </p:txBody>
      </p:sp>
    </p:spTree>
    <p:extLst>
      <p:ext uri="{BB962C8B-B14F-4D97-AF65-F5344CB8AC3E}">
        <p14:creationId xmlns:p14="http://schemas.microsoft.com/office/powerpoint/2010/main" val="4076512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para todos y a quien pueda interesar.</a:t>
            </a:r>
          </a:p>
        </p:txBody>
      </p:sp>
    </p:spTree>
    <p:extLst>
      <p:ext uri="{BB962C8B-B14F-4D97-AF65-F5344CB8AC3E}">
        <p14:creationId xmlns:p14="http://schemas.microsoft.com/office/powerpoint/2010/main" val="3358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5CAB9-CB79-F6BE-6FAD-28A780B58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 QUIEN PUEDA INTERESAR </a:t>
            </a:r>
          </a:p>
        </p:txBody>
      </p:sp>
    </p:spTree>
    <p:extLst>
      <p:ext uri="{BB962C8B-B14F-4D97-AF65-F5344CB8AC3E}">
        <p14:creationId xmlns:p14="http://schemas.microsoft.com/office/powerpoint/2010/main" val="79482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 la Edad de la Piedra Angular, </a:t>
            </a:r>
          </a:p>
        </p:txBody>
      </p:sp>
    </p:spTree>
    <p:extLst>
      <p:ext uri="{BB962C8B-B14F-4D97-AF65-F5344CB8AC3E}">
        <p14:creationId xmlns:p14="http://schemas.microsoft.com/office/powerpoint/2010/main" val="3539415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donde está el Árbol, la Palabra, </a:t>
            </a:r>
          </a:p>
        </p:txBody>
      </p:sp>
    </p:spTree>
    <p:extLst>
      <p:ext uri="{BB962C8B-B14F-4D97-AF65-F5344CB8AC3E}">
        <p14:creationId xmlns:p14="http://schemas.microsoft.com/office/powerpoint/2010/main" val="3258775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que alimenta por toda la eternidad. </a:t>
            </a:r>
          </a:p>
        </p:txBody>
      </p:sp>
    </p:spTree>
    <p:extLst>
      <p:ext uri="{BB962C8B-B14F-4D97-AF65-F5344CB8AC3E}">
        <p14:creationId xmlns:p14="http://schemas.microsoft.com/office/powerpoint/2010/main" val="3646117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Del Jardín que tantos han deseado </a:t>
            </a:r>
          </a:p>
        </p:txBody>
      </p:sp>
    </p:spTree>
    <p:extLst>
      <p:ext uri="{BB962C8B-B14F-4D97-AF65-F5344CB8AC3E}">
        <p14:creationId xmlns:p14="http://schemas.microsoft.com/office/powerpoint/2010/main" val="58066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sale un río de agua espiritual, </a:t>
            </a:r>
          </a:p>
        </p:txBody>
      </p:sp>
    </p:spTree>
    <p:extLst>
      <p:ext uri="{BB962C8B-B14F-4D97-AF65-F5344CB8AC3E}">
        <p14:creationId xmlns:p14="http://schemas.microsoft.com/office/powerpoint/2010/main" val="1135248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que es la Fuente del Agua de la Vida,</a:t>
            </a:r>
          </a:p>
        </p:txBody>
      </p:sp>
    </p:spTree>
    <p:extLst>
      <p:ext uri="{BB962C8B-B14F-4D97-AF65-F5344CB8AC3E}">
        <p14:creationId xmlns:p14="http://schemas.microsoft.com/office/powerpoint/2010/main" val="2639084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sub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Poppins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b" id="{2D417A4F-106D-463E-B5A2-E7C62F13A3FB}" vid="{4AA99E17-4FCB-481F-8579-DC73BBFD9CD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sub</Template>
  <TotalTime>103</TotalTime>
  <Words>237</Words>
  <Application>Microsoft Office PowerPoint</Application>
  <PresentationFormat>Panorámica</PresentationFormat>
  <Paragraphs>33</Paragraphs>
  <Slides>34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7" baseType="lpstr">
      <vt:lpstr>Arial</vt:lpstr>
      <vt:lpstr>Poppins</vt:lpstr>
      <vt:lpstr>sub</vt:lpstr>
      <vt:lpstr>Presentación de PowerPoint</vt:lpstr>
      <vt:lpstr>A QUIEN PUEDA INTERESAR </vt:lpstr>
      <vt:lpstr>El Jardín del Edén actualizado </vt:lpstr>
      <vt:lpstr>es la Edad de la Piedra Angular, </vt:lpstr>
      <vt:lpstr>donde está el Árbol, la Palabra, </vt:lpstr>
      <vt:lpstr>que alimenta por toda la eternidad. </vt:lpstr>
      <vt:lpstr>Del Jardín que tantos han deseado </vt:lpstr>
      <vt:lpstr>sale un río de agua espiritual, </vt:lpstr>
      <vt:lpstr>que es la Fuente del Agua de la Vida,</vt:lpstr>
      <vt:lpstr>para todos y a quien pueda interesar.</vt:lpstr>
      <vt:lpstr>que es la Fuente del Agua de la Vida,</vt:lpstr>
      <vt:lpstr>para todos y a quien pueda interesar.</vt:lpstr>
      <vt:lpstr>Hoy seguimos esperando con paciencia </vt:lpstr>
      <vt:lpstr>pues el mensajero aún sellando está; </vt:lpstr>
      <vt:lpstr>los judíos tienen que ser sellados </vt:lpstr>
      <vt:lpstr>para poder entrar a eternidad. </vt:lpstr>
      <vt:lpstr>Del Jardín que tantos han deseado </vt:lpstr>
      <vt:lpstr>sale un río de agua espiritual, </vt:lpstr>
      <vt:lpstr>que es la Fuente del Agua de la Vida,</vt:lpstr>
      <vt:lpstr>para todos y a quien pueda interesar.</vt:lpstr>
      <vt:lpstr>que es la Fuente del Agua de la Vida,</vt:lpstr>
      <vt:lpstr>para todos y a quien pueda interesar.</vt:lpstr>
      <vt:lpstr>A QUIEN PUEDA INTERESAR </vt:lpstr>
      <vt:lpstr>Es aquí en el Aposento Alto </vt:lpstr>
      <vt:lpstr>donde tú y yo podemos ver </vt:lpstr>
      <vt:lpstr>el Mensaje de Gran Voz de Trompeta, </vt:lpstr>
      <vt:lpstr>bendición de Año de Pentecostés.</vt:lpstr>
      <vt:lpstr>Del Jardín que tantos han deseado </vt:lpstr>
      <vt:lpstr>sale un río de agua espiritual, </vt:lpstr>
      <vt:lpstr>que es la Fuente del Agua de la Vida,</vt:lpstr>
      <vt:lpstr>para todos y a quien pueda interesar.</vt:lpstr>
      <vt:lpstr>que es la Fuente del Agua de la Vida,</vt:lpstr>
      <vt:lpstr>para todos y a quien pueda interesar.</vt:lpstr>
      <vt:lpstr>A QUIEN PUEDA INTERESAR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Diapositivas</dc:creator>
  <cp:lastModifiedBy>andrea isabel paz peña</cp:lastModifiedBy>
  <cp:revision>38</cp:revision>
  <dcterms:created xsi:type="dcterms:W3CDTF">2021-04-18T12:40:05Z</dcterms:created>
  <dcterms:modified xsi:type="dcterms:W3CDTF">2023-01-20T15:03:14Z</dcterms:modified>
</cp:coreProperties>
</file>