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73" r:id="rId3"/>
    <p:sldId id="274" r:id="rId4"/>
    <p:sldId id="275" r:id="rId5"/>
    <p:sldId id="374" r:id="rId6"/>
    <p:sldId id="398" r:id="rId7"/>
    <p:sldId id="311" r:id="rId8"/>
    <p:sldId id="312" r:id="rId9"/>
    <p:sldId id="477" r:id="rId10"/>
    <p:sldId id="478" r:id="rId11"/>
    <p:sldId id="489" r:id="rId12"/>
    <p:sldId id="490" r:id="rId13"/>
    <p:sldId id="402" r:id="rId14"/>
    <p:sldId id="403" r:id="rId15"/>
    <p:sldId id="450" r:id="rId16"/>
    <p:sldId id="451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79" r:id="rId25"/>
    <p:sldId id="480" r:id="rId26"/>
    <p:sldId id="498" r:id="rId27"/>
    <p:sldId id="482" r:id="rId28"/>
    <p:sldId id="499" r:id="rId29"/>
    <p:sldId id="500" r:id="rId30"/>
    <p:sldId id="501" r:id="rId31"/>
    <p:sldId id="502" r:id="rId32"/>
    <p:sldId id="503" r:id="rId33"/>
    <p:sldId id="504" r:id="rId34"/>
    <p:sldId id="50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588BF4C-C0F6-463D-892C-BA2E3B69F2CF}">
          <p14:sldIdLst>
            <p14:sldId id="256"/>
            <p14:sldId id="273"/>
          </p14:sldIdLst>
        </p14:section>
        <p14:section name="ESTROFA I" id="{8E00E198-D784-4021-8BFC-47B7F29E703C}">
          <p14:sldIdLst>
            <p14:sldId id="274"/>
            <p14:sldId id="275"/>
            <p14:sldId id="374"/>
            <p14:sldId id="398"/>
          </p14:sldIdLst>
        </p14:section>
        <p14:section name="CORO" id="{70793A5F-FFFB-4D2A-9D25-128B59D11881}">
          <p14:sldIdLst>
            <p14:sldId id="311"/>
            <p14:sldId id="312"/>
            <p14:sldId id="477"/>
            <p14:sldId id="478"/>
            <p14:sldId id="489"/>
            <p14:sldId id="490"/>
          </p14:sldIdLst>
        </p14:section>
        <p14:section name="ESTROFA II" id="{4A31AB71-6374-4B29-8A2E-7F2EB9276585}">
          <p14:sldIdLst>
            <p14:sldId id="402"/>
            <p14:sldId id="403"/>
            <p14:sldId id="450"/>
            <p14:sldId id="451"/>
          </p14:sldIdLst>
        </p14:section>
        <p14:section name="CORO" id="{C45C8181-87E1-4719-8287-1B66695882B7}">
          <p14:sldIdLst>
            <p14:sldId id="491"/>
            <p14:sldId id="492"/>
            <p14:sldId id="493"/>
            <p14:sldId id="494"/>
            <p14:sldId id="495"/>
            <p14:sldId id="496"/>
            <p14:sldId id="497"/>
          </p14:sldIdLst>
        </p14:section>
        <p14:section name="ESTROFA III" id="{5568D910-257C-476B-A7D0-BB7B71767A8C}">
          <p14:sldIdLst>
            <p14:sldId id="479"/>
            <p14:sldId id="480"/>
            <p14:sldId id="498"/>
            <p14:sldId id="482"/>
          </p14:sldIdLst>
        </p14:section>
        <p14:section name="CORO" id="{4FAB2FD8-BE0D-4A24-9B61-D3DEA13ABC33}">
          <p14:sldIdLst>
            <p14:sldId id="499"/>
            <p14:sldId id="500"/>
            <p14:sldId id="501"/>
            <p14:sldId id="502"/>
            <p14:sldId id="503"/>
            <p14:sldId id="504"/>
            <p14:sldId id="5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FCF0F-E949-097F-ED46-3C18A965F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CC88F-F8B7-6A91-7358-AD26A8CAC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5F2E4-9410-A2EA-6451-AD82B6E8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51A42-DA7D-6D56-2548-C87A4767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39D-B2E4-C42B-1539-2E35F92E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710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A84F-C076-223E-4DE2-127CB435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B9E76-551D-DDC1-9822-3F55C06C5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603EC-8FE6-71B6-97F8-FF17B803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93F6E-CD72-7B22-D8DE-6D7C6C92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9E30D-EF5B-6F09-CCE6-1C083E54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73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B1B20-C8E8-C7D8-0E2E-9D3595D36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5351-A86F-C954-2383-A08D83679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41C03-2CD6-BB0D-6080-4FD2A1C5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71C01-75C4-CB9E-2C7A-7DAF6F52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8A6A8-D537-B61A-B55B-44148120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548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5030787"/>
            <a:ext cx="118618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940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069F-76AE-4D72-5588-C72AD4D1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990E-F23E-C1DD-2F59-8C513E656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7A65F-387F-2445-2517-3A6B5284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4C74-AF00-A6CD-C478-7B1FAD26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C86AC-7CFB-84E8-8267-CD695660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15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B8D9-E00F-17B3-72EA-A59CE3A2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FB8D7-BBC7-E0D3-7CBB-C3F1F7BB6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3BF95-695E-FB53-4B8C-8657F665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24FC-E42D-6DB0-FC66-EEA5A55F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ACD9E-5BD4-5437-2BEF-40D19387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21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7200" b="1">
                <a:solidFill>
                  <a:srgbClr val="4472C4"/>
                </a:solidFill>
                <a:effectLst>
                  <a:glow rad="228600">
                    <a:schemeClr val="tx1">
                      <a:alpha val="2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972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E189-4762-9C8C-8E02-A5013AF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6D2F-BA6E-23E4-876B-EF27E4E77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9717F-1DC9-81A3-5A74-58C68A0B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37D39B-B980-E16C-5EDE-938AA8E7C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553F3-3144-AC1A-1852-363A39333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2FFF9-DF6F-4455-389B-7BE12A28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19748-5E7C-F8E6-5826-75C5543E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7477D-9980-FDF2-AE70-F7EA8261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811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A8E7-3C2F-88B5-B7EC-F3F93A5F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0979F-904A-A67D-166A-3A9B258D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01178-39B2-EDA8-CE63-E972FA67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9F1DB-380F-FE9F-8D94-34A73CC0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5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D2D56-B12D-106C-411F-7A7F2552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60D23-3548-97C7-4024-A4DB9B20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A25F0-CA73-7F71-BE7F-6EE7AB42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175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432C-519F-BD70-4ED4-B76C83B85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2869-A53E-8F7A-A0B6-A9E083767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A12EA-C4BB-BF77-EE54-7086FB14F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4FD8F-882C-C265-3161-699E6644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22F89-BECA-272E-D9E9-CFC7802C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C3D7C-5733-9122-7958-483BD0E3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377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E4FC-86B6-7806-6FCC-11B1D047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4B3EB-3D06-C9A7-0666-86319856B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B0E41-18DA-8B02-DC41-137C3B4EA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1BCB5-27F7-C4F2-06A4-6BCA532E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F405B-A053-F775-D2E3-499B04A4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5662B-90EC-79DB-0190-B479FD50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95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F3C9D-AF40-72DE-17DB-C262F675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6BA61-8FE3-CF53-2CEF-D423B0B50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1415-8DD4-6011-8E83-76292DEAE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F9E7-B909-8DB9-8F83-60B944164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033D1-C4D5-22F4-1A62-0A04C9C08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74AF62-5724-9FB3-39C3-9E4BE0315508}"/>
              </a:ext>
            </a:extLst>
          </p:cNvPr>
          <p:cNvSpPr/>
          <p:nvPr/>
        </p:nvSpPr>
        <p:spPr>
          <a:xfrm>
            <a:off x="0" y="5783264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4472C4"/>
              </a:gs>
              <a:gs pos="0">
                <a:srgbClr val="27457B"/>
              </a:gs>
              <a:gs pos="100000">
                <a:srgbClr val="27457B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D97B51-7452-9D07-5056-FE8C52EE70B6}"/>
              </a:ext>
            </a:extLst>
          </p:cNvPr>
          <p:cNvSpPr/>
          <p:nvPr/>
        </p:nvSpPr>
        <p:spPr>
          <a:xfrm>
            <a:off x="0" y="6313918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D60000"/>
              </a:gs>
              <a:gs pos="0">
                <a:srgbClr val="AC0000"/>
              </a:gs>
              <a:gs pos="100000">
                <a:srgbClr val="AC0000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4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567A91F-8D79-37D3-D471-40C01FC3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8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179064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46287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31731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97" y="2766218"/>
            <a:ext cx="11104606" cy="1325563"/>
          </a:xfrm>
        </p:spPr>
        <p:txBody>
          <a:bodyPr/>
          <a:lstStyle/>
          <a:p>
            <a:r>
              <a:rPr lang="es-CO" dirty="0"/>
              <a:t>Hoy seguimos esperando con paciencia </a:t>
            </a:r>
          </a:p>
        </p:txBody>
      </p:sp>
    </p:spTree>
    <p:extLst>
      <p:ext uri="{BB962C8B-B14F-4D97-AF65-F5344CB8AC3E}">
        <p14:creationId xmlns:p14="http://schemas.microsoft.com/office/powerpoint/2010/main" val="403242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6" y="2766218"/>
            <a:ext cx="11549448" cy="1325563"/>
          </a:xfrm>
        </p:spPr>
        <p:txBody>
          <a:bodyPr/>
          <a:lstStyle/>
          <a:p>
            <a:r>
              <a:rPr lang="es-CO" dirty="0"/>
              <a:t>pues el mensajero aún sellando está; </a:t>
            </a:r>
          </a:p>
        </p:txBody>
      </p:sp>
    </p:spTree>
    <p:extLst>
      <p:ext uri="{BB962C8B-B14F-4D97-AF65-F5344CB8AC3E}">
        <p14:creationId xmlns:p14="http://schemas.microsoft.com/office/powerpoint/2010/main" val="127171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6" y="2766218"/>
            <a:ext cx="11549448" cy="1325563"/>
          </a:xfrm>
        </p:spPr>
        <p:txBody>
          <a:bodyPr/>
          <a:lstStyle/>
          <a:p>
            <a:r>
              <a:rPr lang="es-CO" dirty="0"/>
              <a:t>los judíos tienen que ser sellados </a:t>
            </a:r>
          </a:p>
        </p:txBody>
      </p:sp>
    </p:spTree>
    <p:extLst>
      <p:ext uri="{BB962C8B-B14F-4D97-AF65-F5344CB8AC3E}">
        <p14:creationId xmlns:p14="http://schemas.microsoft.com/office/powerpoint/2010/main" val="14229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6" y="2766218"/>
            <a:ext cx="11549448" cy="1325563"/>
          </a:xfrm>
        </p:spPr>
        <p:txBody>
          <a:bodyPr/>
          <a:lstStyle/>
          <a:p>
            <a:r>
              <a:rPr lang="es-CO" dirty="0"/>
              <a:t>para poder entrar a eternidad. </a:t>
            </a:r>
          </a:p>
        </p:txBody>
      </p:sp>
    </p:spTree>
    <p:extLst>
      <p:ext uri="{BB962C8B-B14F-4D97-AF65-F5344CB8AC3E}">
        <p14:creationId xmlns:p14="http://schemas.microsoft.com/office/powerpoint/2010/main" val="305439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Del Jardín que tantos han deseado </a:t>
            </a:r>
          </a:p>
        </p:txBody>
      </p:sp>
    </p:spTree>
    <p:extLst>
      <p:ext uri="{BB962C8B-B14F-4D97-AF65-F5344CB8AC3E}">
        <p14:creationId xmlns:p14="http://schemas.microsoft.com/office/powerpoint/2010/main" val="20166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sale un río de agua espiritual, </a:t>
            </a:r>
          </a:p>
        </p:txBody>
      </p:sp>
    </p:spTree>
    <p:extLst>
      <p:ext uri="{BB962C8B-B14F-4D97-AF65-F5344CB8AC3E}">
        <p14:creationId xmlns:p14="http://schemas.microsoft.com/office/powerpoint/2010/main" val="198044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42138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QUIEN PUEDA INTERESAR </a:t>
            </a:r>
          </a:p>
        </p:txBody>
      </p:sp>
    </p:spTree>
    <p:extLst>
      <p:ext uri="{BB962C8B-B14F-4D97-AF65-F5344CB8AC3E}">
        <p14:creationId xmlns:p14="http://schemas.microsoft.com/office/powerpoint/2010/main" val="272069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235839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57838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422369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QUIEN PUEDA INTERESAR </a:t>
            </a:r>
          </a:p>
        </p:txBody>
      </p:sp>
    </p:spTree>
    <p:extLst>
      <p:ext uri="{BB962C8B-B14F-4D97-AF65-F5344CB8AC3E}">
        <p14:creationId xmlns:p14="http://schemas.microsoft.com/office/powerpoint/2010/main" val="29090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Es aquí en el Aposento Alto </a:t>
            </a:r>
          </a:p>
        </p:txBody>
      </p:sp>
    </p:spTree>
    <p:extLst>
      <p:ext uri="{BB962C8B-B14F-4D97-AF65-F5344CB8AC3E}">
        <p14:creationId xmlns:p14="http://schemas.microsoft.com/office/powerpoint/2010/main" val="247733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donde tú y yo podemos ver </a:t>
            </a:r>
          </a:p>
        </p:txBody>
      </p:sp>
    </p:spTree>
    <p:extLst>
      <p:ext uri="{BB962C8B-B14F-4D97-AF65-F5344CB8AC3E}">
        <p14:creationId xmlns:p14="http://schemas.microsoft.com/office/powerpoint/2010/main" val="422670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el Mensaje de Gran Voz de Trompeta, </a:t>
            </a:r>
          </a:p>
        </p:txBody>
      </p:sp>
    </p:spTree>
    <p:extLst>
      <p:ext uri="{BB962C8B-B14F-4D97-AF65-F5344CB8AC3E}">
        <p14:creationId xmlns:p14="http://schemas.microsoft.com/office/powerpoint/2010/main" val="29075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bendición de Año de Pentecostés.</a:t>
            </a:r>
          </a:p>
        </p:txBody>
      </p:sp>
    </p:spTree>
    <p:extLst>
      <p:ext uri="{BB962C8B-B14F-4D97-AF65-F5344CB8AC3E}">
        <p14:creationId xmlns:p14="http://schemas.microsoft.com/office/powerpoint/2010/main" val="345376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Del Jardín que tantos han deseado </a:t>
            </a:r>
          </a:p>
        </p:txBody>
      </p:sp>
    </p:spTree>
    <p:extLst>
      <p:ext uri="{BB962C8B-B14F-4D97-AF65-F5344CB8AC3E}">
        <p14:creationId xmlns:p14="http://schemas.microsoft.com/office/powerpoint/2010/main" val="353823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sale un río de agua espiritual, </a:t>
            </a:r>
          </a:p>
        </p:txBody>
      </p:sp>
    </p:spTree>
    <p:extLst>
      <p:ext uri="{BB962C8B-B14F-4D97-AF65-F5344CB8AC3E}">
        <p14:creationId xmlns:p14="http://schemas.microsoft.com/office/powerpoint/2010/main" val="349223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/>
              <a:t>El Jardín del Edén actualizado </a:t>
            </a:r>
          </a:p>
        </p:txBody>
      </p:sp>
    </p:spTree>
    <p:extLst>
      <p:ext uri="{BB962C8B-B14F-4D97-AF65-F5344CB8AC3E}">
        <p14:creationId xmlns:p14="http://schemas.microsoft.com/office/powerpoint/2010/main" val="89978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184676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371394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407651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3358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QUIEN PUEDA INTERESAR </a:t>
            </a:r>
          </a:p>
        </p:txBody>
      </p:sp>
    </p:spTree>
    <p:extLst>
      <p:ext uri="{BB962C8B-B14F-4D97-AF65-F5344CB8AC3E}">
        <p14:creationId xmlns:p14="http://schemas.microsoft.com/office/powerpoint/2010/main" val="7948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Edad de la Piedra Angular, </a:t>
            </a:r>
          </a:p>
        </p:txBody>
      </p:sp>
    </p:spTree>
    <p:extLst>
      <p:ext uri="{BB962C8B-B14F-4D97-AF65-F5344CB8AC3E}">
        <p14:creationId xmlns:p14="http://schemas.microsoft.com/office/powerpoint/2010/main" val="35394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72" y="2766218"/>
            <a:ext cx="11548056" cy="1325563"/>
          </a:xfrm>
        </p:spPr>
        <p:txBody>
          <a:bodyPr/>
          <a:lstStyle/>
          <a:p>
            <a:r>
              <a:rPr lang="es-CO" dirty="0"/>
              <a:t>donde está el Árbol, la Palabra, </a:t>
            </a:r>
          </a:p>
        </p:txBody>
      </p:sp>
    </p:spTree>
    <p:extLst>
      <p:ext uri="{BB962C8B-B14F-4D97-AF65-F5344CB8AC3E}">
        <p14:creationId xmlns:p14="http://schemas.microsoft.com/office/powerpoint/2010/main" val="325877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72" y="2766218"/>
            <a:ext cx="11548056" cy="1325563"/>
          </a:xfrm>
        </p:spPr>
        <p:txBody>
          <a:bodyPr/>
          <a:lstStyle/>
          <a:p>
            <a:r>
              <a:rPr lang="es-CO" dirty="0"/>
              <a:t>que alimenta por toda la eternidad. </a:t>
            </a:r>
          </a:p>
        </p:txBody>
      </p:sp>
    </p:spTree>
    <p:extLst>
      <p:ext uri="{BB962C8B-B14F-4D97-AF65-F5344CB8AC3E}">
        <p14:creationId xmlns:p14="http://schemas.microsoft.com/office/powerpoint/2010/main" val="364611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Del Jardín que tantos han deseado </a:t>
            </a:r>
          </a:p>
        </p:txBody>
      </p:sp>
    </p:spTree>
    <p:extLst>
      <p:ext uri="{BB962C8B-B14F-4D97-AF65-F5344CB8AC3E}">
        <p14:creationId xmlns:p14="http://schemas.microsoft.com/office/powerpoint/2010/main" val="58066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2766218"/>
            <a:ext cx="11846010" cy="1325563"/>
          </a:xfrm>
        </p:spPr>
        <p:txBody>
          <a:bodyPr/>
          <a:lstStyle/>
          <a:p>
            <a:r>
              <a:rPr lang="es-CO" dirty="0"/>
              <a:t>sale un río de agua espiritual, </a:t>
            </a:r>
          </a:p>
        </p:txBody>
      </p:sp>
    </p:spTree>
    <p:extLst>
      <p:ext uri="{BB962C8B-B14F-4D97-AF65-F5344CB8AC3E}">
        <p14:creationId xmlns:p14="http://schemas.microsoft.com/office/powerpoint/2010/main" val="11352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766218"/>
            <a:ext cx="11969578" cy="1325563"/>
          </a:xfrm>
        </p:spPr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263908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PR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 TEMA" id="{18490DC4-9B03-4A24-926A-D5F6185FF60F}" vid="{FADDC278-AD74-49DC-9FC4-48D5941718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 TEMA</Template>
  <TotalTime>101</TotalTime>
  <Words>237</Words>
  <Application>Microsoft Office PowerPoint</Application>
  <PresentationFormat>Panorámica</PresentationFormat>
  <Paragraphs>33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Poppins</vt:lpstr>
      <vt:lpstr>PR TEMA</vt:lpstr>
      <vt:lpstr>Presentación de PowerPoint</vt:lpstr>
      <vt:lpstr>A QUIEN PUEDA INTERESAR </vt:lpstr>
      <vt:lpstr>El Jardín del Edén actualizado </vt:lpstr>
      <vt:lpstr>es la Edad de la Piedra Angular, </vt:lpstr>
      <vt:lpstr>donde está el Árbol, la Palabra, </vt:lpstr>
      <vt:lpstr>que alimenta por toda la eternidad. </vt:lpstr>
      <vt:lpstr>Del Jardín que tantos han deseado </vt:lpstr>
      <vt:lpstr>sale un río de agua espiritual, </vt:lpstr>
      <vt:lpstr>que es la Fuente del Agua de la Vida,</vt:lpstr>
      <vt:lpstr>para todos y a quien pueda interesar.</vt:lpstr>
      <vt:lpstr>que es la Fuente del Agua de la Vida,</vt:lpstr>
      <vt:lpstr>para todos y a quien pueda interesar.</vt:lpstr>
      <vt:lpstr>Hoy seguimos esperando con paciencia </vt:lpstr>
      <vt:lpstr>pues el mensajero aún sellando está; </vt:lpstr>
      <vt:lpstr>los judíos tienen que ser sellados </vt:lpstr>
      <vt:lpstr>para poder entrar a eternidad. </vt:lpstr>
      <vt:lpstr>Del Jardín que tantos han deseado </vt:lpstr>
      <vt:lpstr>sale un río de agua espiritual, </vt:lpstr>
      <vt:lpstr>que es la Fuente del Agua de la Vida,</vt:lpstr>
      <vt:lpstr>para todos y a quien pueda interesar.</vt:lpstr>
      <vt:lpstr>que es la Fuente del Agua de la Vida,</vt:lpstr>
      <vt:lpstr>para todos y a quien pueda interesar.</vt:lpstr>
      <vt:lpstr>A QUIEN PUEDA INTERESAR </vt:lpstr>
      <vt:lpstr>Es aquí en el Aposento Alto </vt:lpstr>
      <vt:lpstr>donde tú y yo podemos ver </vt:lpstr>
      <vt:lpstr>el Mensaje de Gran Voz de Trompeta, </vt:lpstr>
      <vt:lpstr>bendición de Año de Pentecostés.</vt:lpstr>
      <vt:lpstr>Del Jardín que tantos han deseado </vt:lpstr>
      <vt:lpstr>sale un río de agua espiritual, </vt:lpstr>
      <vt:lpstr>que es la Fuente del Agua de la Vida,</vt:lpstr>
      <vt:lpstr>para todos y a quien pueda interesar.</vt:lpstr>
      <vt:lpstr>que es la Fuente del Agua de la Vida,</vt:lpstr>
      <vt:lpstr>para todos y a quien pueda interesar.</vt:lpstr>
      <vt:lpstr>A QUIEN PUEDA INTERESAR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andrea isabel paz peña</cp:lastModifiedBy>
  <cp:revision>37</cp:revision>
  <dcterms:created xsi:type="dcterms:W3CDTF">2021-04-18T12:40:05Z</dcterms:created>
  <dcterms:modified xsi:type="dcterms:W3CDTF">2023-01-20T15:02:06Z</dcterms:modified>
</cp:coreProperties>
</file>