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73" r:id="rId3"/>
    <p:sldId id="274" r:id="rId4"/>
    <p:sldId id="275" r:id="rId5"/>
    <p:sldId id="374" r:id="rId6"/>
    <p:sldId id="398" r:id="rId7"/>
    <p:sldId id="311" r:id="rId8"/>
    <p:sldId id="312" r:id="rId9"/>
    <p:sldId id="477" r:id="rId10"/>
    <p:sldId id="478" r:id="rId11"/>
    <p:sldId id="489" r:id="rId12"/>
    <p:sldId id="490" r:id="rId13"/>
    <p:sldId id="402" r:id="rId14"/>
    <p:sldId id="403" r:id="rId15"/>
    <p:sldId id="450" r:id="rId16"/>
    <p:sldId id="451" r:id="rId17"/>
    <p:sldId id="491" r:id="rId18"/>
    <p:sldId id="492" r:id="rId19"/>
    <p:sldId id="493" r:id="rId20"/>
    <p:sldId id="494" r:id="rId21"/>
    <p:sldId id="495" r:id="rId22"/>
    <p:sldId id="496" r:id="rId23"/>
    <p:sldId id="497" r:id="rId24"/>
    <p:sldId id="479" r:id="rId25"/>
    <p:sldId id="480" r:id="rId26"/>
    <p:sldId id="498" r:id="rId27"/>
    <p:sldId id="482" r:id="rId28"/>
    <p:sldId id="499" r:id="rId29"/>
    <p:sldId id="500" r:id="rId30"/>
    <p:sldId id="501" r:id="rId31"/>
    <p:sldId id="502" r:id="rId32"/>
    <p:sldId id="503" r:id="rId33"/>
    <p:sldId id="504" r:id="rId34"/>
    <p:sldId id="505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3588BF4C-C0F6-463D-892C-BA2E3B69F2CF}">
          <p14:sldIdLst>
            <p14:sldId id="256"/>
            <p14:sldId id="273"/>
          </p14:sldIdLst>
        </p14:section>
        <p14:section name="ESTROFA I" id="{8E00E198-D784-4021-8BFC-47B7F29E703C}">
          <p14:sldIdLst>
            <p14:sldId id="274"/>
            <p14:sldId id="275"/>
            <p14:sldId id="374"/>
            <p14:sldId id="398"/>
          </p14:sldIdLst>
        </p14:section>
        <p14:section name="CORO" id="{70793A5F-FFFB-4D2A-9D25-128B59D11881}">
          <p14:sldIdLst>
            <p14:sldId id="311"/>
            <p14:sldId id="312"/>
            <p14:sldId id="477"/>
            <p14:sldId id="478"/>
            <p14:sldId id="489"/>
            <p14:sldId id="490"/>
          </p14:sldIdLst>
        </p14:section>
        <p14:section name="ESTROFA II" id="{4A31AB71-6374-4B29-8A2E-7F2EB9276585}">
          <p14:sldIdLst>
            <p14:sldId id="402"/>
            <p14:sldId id="403"/>
            <p14:sldId id="450"/>
            <p14:sldId id="451"/>
          </p14:sldIdLst>
        </p14:section>
        <p14:section name="CORO" id="{C45C8181-87E1-4719-8287-1B66695882B7}">
          <p14:sldIdLst>
            <p14:sldId id="491"/>
            <p14:sldId id="492"/>
            <p14:sldId id="493"/>
            <p14:sldId id="494"/>
            <p14:sldId id="495"/>
            <p14:sldId id="496"/>
            <p14:sldId id="497"/>
          </p14:sldIdLst>
        </p14:section>
        <p14:section name="ESTROFA III" id="{5568D910-257C-476B-A7D0-BB7B71767A8C}">
          <p14:sldIdLst>
            <p14:sldId id="479"/>
            <p14:sldId id="480"/>
            <p14:sldId id="498"/>
            <p14:sldId id="482"/>
          </p14:sldIdLst>
        </p14:section>
        <p14:section name="CORO" id="{4FAB2FD8-BE0D-4A24-9B61-D3DEA13ABC33}">
          <p14:sldIdLst>
            <p14:sldId id="499"/>
            <p14:sldId id="500"/>
            <p14:sldId id="501"/>
            <p14:sldId id="502"/>
            <p14:sldId id="503"/>
            <p14:sldId id="504"/>
            <p14:sldId id="50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1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8" y="19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FCF0F-E949-097F-ED46-3C18A965F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CC88F-F8B7-6A91-7358-AD26A8CAC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5F2E4-9410-A2EA-6451-AD82B6E84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51A42-DA7D-6D56-2548-C87A47677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5B39D-B2E4-C42B-1539-2E35F92EC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7108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BA84F-C076-223E-4DE2-127CB435B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8B9E76-551D-DDC1-9822-3F55C06C52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603EC-8FE6-71B6-97F8-FF17B8033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93F6E-CD72-7B22-D8DE-6D7C6C928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9E30D-EF5B-6F09-CCE6-1C083E54F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737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6B1B20-C8E8-C7D8-0E2E-9D3595D365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D15351-A86F-C954-2383-A08D83679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41C03-2CD6-BB0D-6080-4FD2A1C52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71C01-75C4-CB9E-2C7A-7DAF6F523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8A6A8-D537-B61A-B55B-44148120E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5489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D25-7DFC-85B7-8ADB-6BEC429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00" y="5030787"/>
            <a:ext cx="11861800" cy="132556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sz="6000" b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0BA08-9AD6-0DED-2E7F-1D529E3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941E-409B-B922-EBD0-6DF901B8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44681-3503-1A93-8776-D2129E2A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9405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F069F-76AE-4D72-5588-C72AD4D1F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1990E-F23E-C1DD-2F59-8C513E656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7A65F-387F-2445-2517-3A6B52843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F4C74-AF00-A6CD-C478-7B1FAD26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C86AC-7CFB-84E8-8267-CD695660F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15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FB8D9-E00F-17B3-72EA-A59CE3A25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1FB8D7-BBC7-E0D3-7CBB-C3F1F7BB6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3BF95-695E-FB53-4B8C-8657F6652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424FC-E42D-6DB0-FC66-EEA5A55F8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ACD9E-5BD4-5437-2BEF-40D193876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1218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D25-7DFC-85B7-8ADB-6BEC429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sz="7200" b="1">
                <a:solidFill>
                  <a:srgbClr val="4472C4"/>
                </a:solidFill>
                <a:effectLst>
                  <a:glow rad="228600">
                    <a:schemeClr val="tx1">
                      <a:alpha val="2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0BA08-9AD6-0DED-2E7F-1D529E3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941E-409B-B922-EBD0-6DF901B8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44681-3503-1A93-8776-D2129E2A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9720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8E189-4762-9C8C-8E02-A5013AF79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A6D2F-BA6E-23E4-876B-EF27E4E77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9717F-1DC9-81A3-5A74-58C68A0B7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37D39B-B980-E16C-5EDE-938AA8E7C7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A553F3-3144-AC1A-1852-363A393332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92FFF9-DF6F-4455-389B-7BE12A287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E19748-5E7C-F8E6-5826-75C5543E0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C7477D-9980-FDF2-AE70-F7EA82617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811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6A8E7-3C2F-88B5-B7EC-F3F93A5F7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A0979F-904A-A67D-166A-3A9B258DF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801178-39B2-EDA8-CE63-E972FA670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49F1DB-380F-FE9F-8D94-34A73CC01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352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1D2D56-B12D-106C-411F-7A7F2552D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C60D23-3548-97C7-4024-A4DB9B201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3A25F0-CA73-7F71-BE7F-6EE7AB426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1756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F432C-519F-BD70-4ED4-B76C83B85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F2869-A53E-8F7A-A0B6-A9E083767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A12EA-C4BB-BF77-EE54-7086FB14F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04FD8F-882C-C265-3161-699E6644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E22F89-BECA-272E-D9E9-CFC7802C6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C3D7C-5733-9122-7958-483BD0E36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3776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E4FC-86B6-7806-6FCC-11B1D0479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04B3EB-3D06-C9A7-0666-86319856B4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3B0E41-18DA-8B02-DC41-137C3B4EAB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71BCB5-27F7-C4F2-06A4-6BCA532EC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F405B-A053-F775-D2E3-499B04A4B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65662B-90EC-79DB-0190-B479FD500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956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3F3C9D-AF40-72DE-17DB-C262F6759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56BA61-8FE3-CF53-2CEF-D423B0B50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41415-8DD4-6011-8E83-76292DEAE8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AF9E7-B909-8DB9-8F83-60B944164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033D1-C4D5-22F4-1A62-0A04C9C083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74AF62-5724-9FB3-39C3-9E4BE0315508}"/>
              </a:ext>
            </a:extLst>
          </p:cNvPr>
          <p:cNvSpPr/>
          <p:nvPr/>
        </p:nvSpPr>
        <p:spPr>
          <a:xfrm>
            <a:off x="0" y="5783264"/>
            <a:ext cx="12192000" cy="322262"/>
          </a:xfrm>
          <a:prstGeom prst="rect">
            <a:avLst/>
          </a:prstGeom>
          <a:gradFill flip="none" rotWithShape="1">
            <a:gsLst>
              <a:gs pos="51000">
                <a:srgbClr val="4472C4"/>
              </a:gs>
              <a:gs pos="0">
                <a:srgbClr val="27457B"/>
              </a:gs>
              <a:gs pos="100000">
                <a:srgbClr val="27457B"/>
              </a:gs>
            </a:gsLst>
            <a:lin ang="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D97B51-7452-9D07-5056-FE8C52EE70B6}"/>
              </a:ext>
            </a:extLst>
          </p:cNvPr>
          <p:cNvSpPr/>
          <p:nvPr/>
        </p:nvSpPr>
        <p:spPr>
          <a:xfrm>
            <a:off x="0" y="6313918"/>
            <a:ext cx="12192000" cy="322262"/>
          </a:xfrm>
          <a:prstGeom prst="rect">
            <a:avLst/>
          </a:prstGeom>
          <a:gradFill flip="none" rotWithShape="1">
            <a:gsLst>
              <a:gs pos="51000">
                <a:srgbClr val="D60000"/>
              </a:gs>
              <a:gs pos="0">
                <a:srgbClr val="AC0000"/>
              </a:gs>
              <a:gs pos="100000">
                <a:srgbClr val="AC0000"/>
              </a:gs>
            </a:gsLst>
            <a:lin ang="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48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567A91F-8D79-37D3-D471-40C01FC39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86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995" y="2766218"/>
            <a:ext cx="11846010" cy="1325563"/>
          </a:xfrm>
        </p:spPr>
        <p:txBody>
          <a:bodyPr/>
          <a:lstStyle/>
          <a:p>
            <a:r>
              <a:rPr lang="es-CO" dirty="0"/>
              <a:t>para todos y a quien pueda interesar.</a:t>
            </a:r>
          </a:p>
        </p:txBody>
      </p:sp>
    </p:spTree>
    <p:extLst>
      <p:ext uri="{BB962C8B-B14F-4D97-AF65-F5344CB8AC3E}">
        <p14:creationId xmlns:p14="http://schemas.microsoft.com/office/powerpoint/2010/main" val="179064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211" y="2766218"/>
            <a:ext cx="11969578" cy="1325563"/>
          </a:xfrm>
        </p:spPr>
        <p:txBody>
          <a:bodyPr/>
          <a:lstStyle/>
          <a:p>
            <a:r>
              <a:rPr lang="es-CO" dirty="0"/>
              <a:t>que es la Fuente del Agua de la Vida,</a:t>
            </a:r>
          </a:p>
        </p:txBody>
      </p:sp>
    </p:spTree>
    <p:extLst>
      <p:ext uri="{BB962C8B-B14F-4D97-AF65-F5344CB8AC3E}">
        <p14:creationId xmlns:p14="http://schemas.microsoft.com/office/powerpoint/2010/main" val="46287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995" y="2766218"/>
            <a:ext cx="11846010" cy="1325563"/>
          </a:xfrm>
        </p:spPr>
        <p:txBody>
          <a:bodyPr/>
          <a:lstStyle/>
          <a:p>
            <a:r>
              <a:rPr lang="es-CO" dirty="0"/>
              <a:t>para todos y a quien pueda interesar.</a:t>
            </a:r>
          </a:p>
        </p:txBody>
      </p:sp>
    </p:spTree>
    <p:extLst>
      <p:ext uri="{BB962C8B-B14F-4D97-AF65-F5344CB8AC3E}">
        <p14:creationId xmlns:p14="http://schemas.microsoft.com/office/powerpoint/2010/main" val="31731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697" y="2766218"/>
            <a:ext cx="11104606" cy="1325563"/>
          </a:xfrm>
        </p:spPr>
        <p:txBody>
          <a:bodyPr/>
          <a:lstStyle/>
          <a:p>
            <a:r>
              <a:rPr lang="es-CO" dirty="0"/>
              <a:t>Hoy seguimos esperando con paciencia </a:t>
            </a:r>
          </a:p>
        </p:txBody>
      </p:sp>
    </p:spTree>
    <p:extLst>
      <p:ext uri="{BB962C8B-B14F-4D97-AF65-F5344CB8AC3E}">
        <p14:creationId xmlns:p14="http://schemas.microsoft.com/office/powerpoint/2010/main" val="4032424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276" y="2766218"/>
            <a:ext cx="11549448" cy="1325563"/>
          </a:xfrm>
        </p:spPr>
        <p:txBody>
          <a:bodyPr/>
          <a:lstStyle/>
          <a:p>
            <a:r>
              <a:rPr lang="es-CO" dirty="0"/>
              <a:t>pues el mensajero aún sellando está; </a:t>
            </a:r>
          </a:p>
        </p:txBody>
      </p:sp>
    </p:spTree>
    <p:extLst>
      <p:ext uri="{BB962C8B-B14F-4D97-AF65-F5344CB8AC3E}">
        <p14:creationId xmlns:p14="http://schemas.microsoft.com/office/powerpoint/2010/main" val="127171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276" y="2766218"/>
            <a:ext cx="11549448" cy="1325563"/>
          </a:xfrm>
        </p:spPr>
        <p:txBody>
          <a:bodyPr/>
          <a:lstStyle/>
          <a:p>
            <a:r>
              <a:rPr lang="es-CO" dirty="0"/>
              <a:t>los judíos tienen que ser sellados </a:t>
            </a:r>
          </a:p>
        </p:txBody>
      </p:sp>
    </p:spTree>
    <p:extLst>
      <p:ext uri="{BB962C8B-B14F-4D97-AF65-F5344CB8AC3E}">
        <p14:creationId xmlns:p14="http://schemas.microsoft.com/office/powerpoint/2010/main" val="1422949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276" y="2766218"/>
            <a:ext cx="11549448" cy="1325563"/>
          </a:xfrm>
        </p:spPr>
        <p:txBody>
          <a:bodyPr/>
          <a:lstStyle/>
          <a:p>
            <a:r>
              <a:rPr lang="es-CO" dirty="0"/>
              <a:t>para poder entrar a eternidad. </a:t>
            </a:r>
          </a:p>
        </p:txBody>
      </p:sp>
    </p:spTree>
    <p:extLst>
      <p:ext uri="{BB962C8B-B14F-4D97-AF65-F5344CB8AC3E}">
        <p14:creationId xmlns:p14="http://schemas.microsoft.com/office/powerpoint/2010/main" val="3054398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211" y="2766218"/>
            <a:ext cx="11969578" cy="1325563"/>
          </a:xfrm>
        </p:spPr>
        <p:txBody>
          <a:bodyPr/>
          <a:lstStyle/>
          <a:p>
            <a:r>
              <a:rPr lang="es-CO" dirty="0"/>
              <a:t>Del Jardín que tantos han deseado </a:t>
            </a:r>
          </a:p>
        </p:txBody>
      </p:sp>
    </p:spTree>
    <p:extLst>
      <p:ext uri="{BB962C8B-B14F-4D97-AF65-F5344CB8AC3E}">
        <p14:creationId xmlns:p14="http://schemas.microsoft.com/office/powerpoint/2010/main" val="201668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995" y="2766218"/>
            <a:ext cx="11846010" cy="1325563"/>
          </a:xfrm>
        </p:spPr>
        <p:txBody>
          <a:bodyPr/>
          <a:lstStyle/>
          <a:p>
            <a:r>
              <a:rPr lang="es-CO" dirty="0"/>
              <a:t>sale un río de agua espiritual, </a:t>
            </a:r>
          </a:p>
        </p:txBody>
      </p:sp>
    </p:spTree>
    <p:extLst>
      <p:ext uri="{BB962C8B-B14F-4D97-AF65-F5344CB8AC3E}">
        <p14:creationId xmlns:p14="http://schemas.microsoft.com/office/powerpoint/2010/main" val="198044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211" y="2766218"/>
            <a:ext cx="11969578" cy="1325563"/>
          </a:xfrm>
        </p:spPr>
        <p:txBody>
          <a:bodyPr/>
          <a:lstStyle/>
          <a:p>
            <a:r>
              <a:rPr lang="es-CO" dirty="0"/>
              <a:t>que es la Fuente del Agua de la Vida,</a:t>
            </a:r>
          </a:p>
        </p:txBody>
      </p:sp>
    </p:spTree>
    <p:extLst>
      <p:ext uri="{BB962C8B-B14F-4D97-AF65-F5344CB8AC3E}">
        <p14:creationId xmlns:p14="http://schemas.microsoft.com/office/powerpoint/2010/main" val="421385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 QUIEN PUEDA INTERESAR </a:t>
            </a:r>
          </a:p>
        </p:txBody>
      </p:sp>
    </p:spTree>
    <p:extLst>
      <p:ext uri="{BB962C8B-B14F-4D97-AF65-F5344CB8AC3E}">
        <p14:creationId xmlns:p14="http://schemas.microsoft.com/office/powerpoint/2010/main" val="272069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995" y="2766218"/>
            <a:ext cx="11846010" cy="1325563"/>
          </a:xfrm>
        </p:spPr>
        <p:txBody>
          <a:bodyPr/>
          <a:lstStyle/>
          <a:p>
            <a:r>
              <a:rPr lang="es-CO" dirty="0"/>
              <a:t>para todos y a quien pueda interesar.</a:t>
            </a:r>
          </a:p>
        </p:txBody>
      </p:sp>
    </p:spTree>
    <p:extLst>
      <p:ext uri="{BB962C8B-B14F-4D97-AF65-F5344CB8AC3E}">
        <p14:creationId xmlns:p14="http://schemas.microsoft.com/office/powerpoint/2010/main" val="2358398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211" y="2766218"/>
            <a:ext cx="11969578" cy="1325563"/>
          </a:xfrm>
        </p:spPr>
        <p:txBody>
          <a:bodyPr/>
          <a:lstStyle/>
          <a:p>
            <a:r>
              <a:rPr lang="es-CO" dirty="0"/>
              <a:t>que es la Fuente del Agua de la Vida,</a:t>
            </a:r>
          </a:p>
        </p:txBody>
      </p:sp>
    </p:spTree>
    <p:extLst>
      <p:ext uri="{BB962C8B-B14F-4D97-AF65-F5344CB8AC3E}">
        <p14:creationId xmlns:p14="http://schemas.microsoft.com/office/powerpoint/2010/main" val="57838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995" y="2766218"/>
            <a:ext cx="11846010" cy="1325563"/>
          </a:xfrm>
        </p:spPr>
        <p:txBody>
          <a:bodyPr/>
          <a:lstStyle/>
          <a:p>
            <a:r>
              <a:rPr lang="es-CO" dirty="0"/>
              <a:t>para todos y a quien pueda interesar.</a:t>
            </a:r>
          </a:p>
        </p:txBody>
      </p:sp>
    </p:spTree>
    <p:extLst>
      <p:ext uri="{BB962C8B-B14F-4D97-AF65-F5344CB8AC3E}">
        <p14:creationId xmlns:p14="http://schemas.microsoft.com/office/powerpoint/2010/main" val="4223694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 QUIEN PUEDA INTERESAR </a:t>
            </a:r>
          </a:p>
        </p:txBody>
      </p:sp>
    </p:spTree>
    <p:extLst>
      <p:ext uri="{BB962C8B-B14F-4D97-AF65-F5344CB8AC3E}">
        <p14:creationId xmlns:p14="http://schemas.microsoft.com/office/powerpoint/2010/main" val="290900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211" y="2766218"/>
            <a:ext cx="11969578" cy="1325563"/>
          </a:xfrm>
        </p:spPr>
        <p:txBody>
          <a:bodyPr/>
          <a:lstStyle/>
          <a:p>
            <a:r>
              <a:rPr lang="es-CO" dirty="0"/>
              <a:t>Es aquí en el Aposento Alto </a:t>
            </a:r>
          </a:p>
        </p:txBody>
      </p:sp>
    </p:spTree>
    <p:extLst>
      <p:ext uri="{BB962C8B-B14F-4D97-AF65-F5344CB8AC3E}">
        <p14:creationId xmlns:p14="http://schemas.microsoft.com/office/powerpoint/2010/main" val="247733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995" y="2766218"/>
            <a:ext cx="11846010" cy="1325563"/>
          </a:xfrm>
        </p:spPr>
        <p:txBody>
          <a:bodyPr/>
          <a:lstStyle/>
          <a:p>
            <a:r>
              <a:rPr lang="es-CO" dirty="0"/>
              <a:t>donde tú y yo podemos ver </a:t>
            </a:r>
          </a:p>
        </p:txBody>
      </p:sp>
    </p:spTree>
    <p:extLst>
      <p:ext uri="{BB962C8B-B14F-4D97-AF65-F5344CB8AC3E}">
        <p14:creationId xmlns:p14="http://schemas.microsoft.com/office/powerpoint/2010/main" val="4226704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995" y="2766218"/>
            <a:ext cx="11846010" cy="1325563"/>
          </a:xfrm>
        </p:spPr>
        <p:txBody>
          <a:bodyPr/>
          <a:lstStyle/>
          <a:p>
            <a:r>
              <a:rPr lang="es-CO" dirty="0"/>
              <a:t>el Mensaje de Gran Voz de Trompeta, </a:t>
            </a:r>
          </a:p>
        </p:txBody>
      </p:sp>
    </p:spTree>
    <p:extLst>
      <p:ext uri="{BB962C8B-B14F-4D97-AF65-F5344CB8AC3E}">
        <p14:creationId xmlns:p14="http://schemas.microsoft.com/office/powerpoint/2010/main" val="290750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995" y="2766218"/>
            <a:ext cx="11846010" cy="1325563"/>
          </a:xfrm>
        </p:spPr>
        <p:txBody>
          <a:bodyPr/>
          <a:lstStyle/>
          <a:p>
            <a:r>
              <a:rPr lang="es-CO" dirty="0"/>
              <a:t>bendición de Año de Pentecostés.</a:t>
            </a:r>
          </a:p>
        </p:txBody>
      </p:sp>
    </p:spTree>
    <p:extLst>
      <p:ext uri="{BB962C8B-B14F-4D97-AF65-F5344CB8AC3E}">
        <p14:creationId xmlns:p14="http://schemas.microsoft.com/office/powerpoint/2010/main" val="345376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211" y="2766218"/>
            <a:ext cx="11969578" cy="1325563"/>
          </a:xfrm>
        </p:spPr>
        <p:txBody>
          <a:bodyPr/>
          <a:lstStyle/>
          <a:p>
            <a:r>
              <a:rPr lang="es-CO" dirty="0"/>
              <a:t>Del Jardín que tantos han deseado </a:t>
            </a:r>
          </a:p>
        </p:txBody>
      </p:sp>
    </p:spTree>
    <p:extLst>
      <p:ext uri="{BB962C8B-B14F-4D97-AF65-F5344CB8AC3E}">
        <p14:creationId xmlns:p14="http://schemas.microsoft.com/office/powerpoint/2010/main" val="353823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995" y="2766218"/>
            <a:ext cx="11846010" cy="1325563"/>
          </a:xfrm>
        </p:spPr>
        <p:txBody>
          <a:bodyPr/>
          <a:lstStyle/>
          <a:p>
            <a:r>
              <a:rPr lang="es-CO" dirty="0"/>
              <a:t>sale un río de agua espiritual, </a:t>
            </a:r>
          </a:p>
        </p:txBody>
      </p:sp>
    </p:spTree>
    <p:extLst>
      <p:ext uri="{BB962C8B-B14F-4D97-AF65-F5344CB8AC3E}">
        <p14:creationId xmlns:p14="http://schemas.microsoft.com/office/powerpoint/2010/main" val="3492239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38" y="2161585"/>
            <a:ext cx="11870724" cy="2534830"/>
          </a:xfrm>
        </p:spPr>
        <p:txBody>
          <a:bodyPr/>
          <a:lstStyle/>
          <a:p>
            <a:r>
              <a:rPr lang="es-CO" dirty="0"/>
              <a:t>El Jardín del Edén actualizado </a:t>
            </a:r>
          </a:p>
        </p:txBody>
      </p:sp>
    </p:spTree>
    <p:extLst>
      <p:ext uri="{BB962C8B-B14F-4D97-AF65-F5344CB8AC3E}">
        <p14:creationId xmlns:p14="http://schemas.microsoft.com/office/powerpoint/2010/main" val="89978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211" y="2766218"/>
            <a:ext cx="11969578" cy="1325563"/>
          </a:xfrm>
        </p:spPr>
        <p:txBody>
          <a:bodyPr/>
          <a:lstStyle/>
          <a:p>
            <a:r>
              <a:rPr lang="es-CO" dirty="0"/>
              <a:t>que es la Fuente del Agua de la Vida,</a:t>
            </a:r>
          </a:p>
        </p:txBody>
      </p:sp>
    </p:spTree>
    <p:extLst>
      <p:ext uri="{BB962C8B-B14F-4D97-AF65-F5344CB8AC3E}">
        <p14:creationId xmlns:p14="http://schemas.microsoft.com/office/powerpoint/2010/main" val="184676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995" y="2766218"/>
            <a:ext cx="11846010" cy="1325563"/>
          </a:xfrm>
        </p:spPr>
        <p:txBody>
          <a:bodyPr/>
          <a:lstStyle/>
          <a:p>
            <a:r>
              <a:rPr lang="es-CO" dirty="0"/>
              <a:t>para todos y a quien pueda interesar.</a:t>
            </a:r>
          </a:p>
        </p:txBody>
      </p:sp>
    </p:spTree>
    <p:extLst>
      <p:ext uri="{BB962C8B-B14F-4D97-AF65-F5344CB8AC3E}">
        <p14:creationId xmlns:p14="http://schemas.microsoft.com/office/powerpoint/2010/main" val="3713942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211" y="2766218"/>
            <a:ext cx="11969578" cy="1325563"/>
          </a:xfrm>
        </p:spPr>
        <p:txBody>
          <a:bodyPr/>
          <a:lstStyle/>
          <a:p>
            <a:r>
              <a:rPr lang="es-CO" dirty="0"/>
              <a:t>que es la Fuente del Agua de la Vida,</a:t>
            </a:r>
          </a:p>
        </p:txBody>
      </p:sp>
    </p:spTree>
    <p:extLst>
      <p:ext uri="{BB962C8B-B14F-4D97-AF65-F5344CB8AC3E}">
        <p14:creationId xmlns:p14="http://schemas.microsoft.com/office/powerpoint/2010/main" val="407651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995" y="2766218"/>
            <a:ext cx="11846010" cy="1325563"/>
          </a:xfrm>
        </p:spPr>
        <p:txBody>
          <a:bodyPr/>
          <a:lstStyle/>
          <a:p>
            <a:r>
              <a:rPr lang="es-CO" dirty="0"/>
              <a:t>para todos y a quien pueda interesar.</a:t>
            </a:r>
          </a:p>
        </p:txBody>
      </p:sp>
    </p:spTree>
    <p:extLst>
      <p:ext uri="{BB962C8B-B14F-4D97-AF65-F5344CB8AC3E}">
        <p14:creationId xmlns:p14="http://schemas.microsoft.com/office/powerpoint/2010/main" val="3358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 QUIEN PUEDA INTERESAR </a:t>
            </a:r>
          </a:p>
        </p:txBody>
      </p:sp>
    </p:spTree>
    <p:extLst>
      <p:ext uri="{BB962C8B-B14F-4D97-AF65-F5344CB8AC3E}">
        <p14:creationId xmlns:p14="http://schemas.microsoft.com/office/powerpoint/2010/main" val="79482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 la Edad de la Piedra Angular, </a:t>
            </a:r>
          </a:p>
        </p:txBody>
      </p:sp>
    </p:spTree>
    <p:extLst>
      <p:ext uri="{BB962C8B-B14F-4D97-AF65-F5344CB8AC3E}">
        <p14:creationId xmlns:p14="http://schemas.microsoft.com/office/powerpoint/2010/main" val="3539415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972" y="2766218"/>
            <a:ext cx="11548056" cy="1325563"/>
          </a:xfrm>
        </p:spPr>
        <p:txBody>
          <a:bodyPr/>
          <a:lstStyle/>
          <a:p>
            <a:r>
              <a:rPr lang="es-CO" dirty="0"/>
              <a:t>donde está el Árbol, la Palabra, </a:t>
            </a:r>
          </a:p>
        </p:txBody>
      </p:sp>
    </p:spTree>
    <p:extLst>
      <p:ext uri="{BB962C8B-B14F-4D97-AF65-F5344CB8AC3E}">
        <p14:creationId xmlns:p14="http://schemas.microsoft.com/office/powerpoint/2010/main" val="3258775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972" y="2766218"/>
            <a:ext cx="11548056" cy="1325563"/>
          </a:xfrm>
        </p:spPr>
        <p:txBody>
          <a:bodyPr/>
          <a:lstStyle/>
          <a:p>
            <a:r>
              <a:rPr lang="es-CO" dirty="0"/>
              <a:t>que alimenta por toda la eternidad. </a:t>
            </a:r>
          </a:p>
        </p:txBody>
      </p:sp>
    </p:spTree>
    <p:extLst>
      <p:ext uri="{BB962C8B-B14F-4D97-AF65-F5344CB8AC3E}">
        <p14:creationId xmlns:p14="http://schemas.microsoft.com/office/powerpoint/2010/main" val="3646117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211" y="2766218"/>
            <a:ext cx="11969578" cy="1325563"/>
          </a:xfrm>
        </p:spPr>
        <p:txBody>
          <a:bodyPr/>
          <a:lstStyle/>
          <a:p>
            <a:r>
              <a:rPr lang="es-CO" dirty="0"/>
              <a:t>Del Jardín que tantos han deseado </a:t>
            </a:r>
          </a:p>
        </p:txBody>
      </p:sp>
    </p:spTree>
    <p:extLst>
      <p:ext uri="{BB962C8B-B14F-4D97-AF65-F5344CB8AC3E}">
        <p14:creationId xmlns:p14="http://schemas.microsoft.com/office/powerpoint/2010/main" val="58066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995" y="2766218"/>
            <a:ext cx="11846010" cy="1325563"/>
          </a:xfrm>
        </p:spPr>
        <p:txBody>
          <a:bodyPr/>
          <a:lstStyle/>
          <a:p>
            <a:r>
              <a:rPr lang="es-CO" dirty="0"/>
              <a:t>sale un río de agua espiritual, </a:t>
            </a:r>
          </a:p>
        </p:txBody>
      </p:sp>
    </p:spTree>
    <p:extLst>
      <p:ext uri="{BB962C8B-B14F-4D97-AF65-F5344CB8AC3E}">
        <p14:creationId xmlns:p14="http://schemas.microsoft.com/office/powerpoint/2010/main" val="1135248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211" y="2766218"/>
            <a:ext cx="11969578" cy="1325563"/>
          </a:xfrm>
        </p:spPr>
        <p:txBody>
          <a:bodyPr/>
          <a:lstStyle/>
          <a:p>
            <a:r>
              <a:rPr lang="es-CO" dirty="0"/>
              <a:t>que es la Fuente del Agua de la Vida,</a:t>
            </a:r>
          </a:p>
        </p:txBody>
      </p:sp>
    </p:spTree>
    <p:extLst>
      <p:ext uri="{BB962C8B-B14F-4D97-AF65-F5344CB8AC3E}">
        <p14:creationId xmlns:p14="http://schemas.microsoft.com/office/powerpoint/2010/main" val="263908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PR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 TEMA" id="{18490DC4-9B03-4A24-926A-D5F6185FF60F}" vid="{FADDC278-AD74-49DC-9FC4-48D59417183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 TEMA</Template>
  <TotalTime>101</TotalTime>
  <Words>237</Words>
  <Application>Microsoft Office PowerPoint</Application>
  <PresentationFormat>Panorámica</PresentationFormat>
  <Paragraphs>33</Paragraphs>
  <Slides>34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Poppins</vt:lpstr>
      <vt:lpstr>PR TEMA</vt:lpstr>
      <vt:lpstr>Presentación de PowerPoint</vt:lpstr>
      <vt:lpstr>A QUIEN PUEDA INTERESAR </vt:lpstr>
      <vt:lpstr>El Jardín del Edén actualizado </vt:lpstr>
      <vt:lpstr>es la Edad de la Piedra Angular, </vt:lpstr>
      <vt:lpstr>donde está el Árbol, la Palabra, </vt:lpstr>
      <vt:lpstr>que alimenta por toda la eternidad. </vt:lpstr>
      <vt:lpstr>Del Jardín que tantos han deseado </vt:lpstr>
      <vt:lpstr>sale un río de agua espiritual, </vt:lpstr>
      <vt:lpstr>que es la Fuente del Agua de la Vida,</vt:lpstr>
      <vt:lpstr>para todos y a quien pueda interesar.</vt:lpstr>
      <vt:lpstr>que es la Fuente del Agua de la Vida,</vt:lpstr>
      <vt:lpstr>para todos y a quien pueda interesar.</vt:lpstr>
      <vt:lpstr>Hoy seguimos esperando con paciencia </vt:lpstr>
      <vt:lpstr>pues el mensajero aún sellando está; </vt:lpstr>
      <vt:lpstr>los judíos tienen que ser sellados </vt:lpstr>
      <vt:lpstr>para poder entrar a eternidad. </vt:lpstr>
      <vt:lpstr>Del Jardín que tantos han deseado </vt:lpstr>
      <vt:lpstr>sale un río de agua espiritual, </vt:lpstr>
      <vt:lpstr>que es la Fuente del Agua de la Vida,</vt:lpstr>
      <vt:lpstr>para todos y a quien pueda interesar.</vt:lpstr>
      <vt:lpstr>que es la Fuente del Agua de la Vida,</vt:lpstr>
      <vt:lpstr>para todos y a quien pueda interesar.</vt:lpstr>
      <vt:lpstr>A QUIEN PUEDA INTERESAR </vt:lpstr>
      <vt:lpstr>Es aquí en el Aposento Alto </vt:lpstr>
      <vt:lpstr>donde tú y yo podemos ver </vt:lpstr>
      <vt:lpstr>el Mensaje de Gran Voz de Trompeta, </vt:lpstr>
      <vt:lpstr>bendición de Año de Pentecostés.</vt:lpstr>
      <vt:lpstr>Del Jardín que tantos han deseado </vt:lpstr>
      <vt:lpstr>sale un río de agua espiritual, </vt:lpstr>
      <vt:lpstr>que es la Fuente del Agua de la Vida,</vt:lpstr>
      <vt:lpstr>para todos y a quien pueda interesar.</vt:lpstr>
      <vt:lpstr>que es la Fuente del Agua de la Vida,</vt:lpstr>
      <vt:lpstr>para todos y a quien pueda interesar.</vt:lpstr>
      <vt:lpstr>A QUIEN PUEDA INTERESAR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Diapositivas</dc:creator>
  <cp:lastModifiedBy>andrea isabel paz peña</cp:lastModifiedBy>
  <cp:revision>37</cp:revision>
  <dcterms:created xsi:type="dcterms:W3CDTF">2021-04-18T12:40:05Z</dcterms:created>
  <dcterms:modified xsi:type="dcterms:W3CDTF">2023-01-20T15:02:06Z</dcterms:modified>
</cp:coreProperties>
</file>