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3" r:id="rId3"/>
    <p:sldId id="274" r:id="rId4"/>
    <p:sldId id="316" r:id="rId5"/>
    <p:sldId id="275" r:id="rId6"/>
    <p:sldId id="317" r:id="rId7"/>
    <p:sldId id="363" r:id="rId8"/>
    <p:sldId id="277" r:id="rId9"/>
    <p:sldId id="278" r:id="rId10"/>
    <p:sldId id="334" r:id="rId11"/>
    <p:sldId id="335" r:id="rId12"/>
    <p:sldId id="284" r:id="rId13"/>
    <p:sldId id="307" r:id="rId14"/>
    <p:sldId id="346" r:id="rId15"/>
    <p:sldId id="347" r:id="rId16"/>
    <p:sldId id="364" r:id="rId17"/>
    <p:sldId id="365" r:id="rId18"/>
    <p:sldId id="366" r:id="rId19"/>
    <p:sldId id="367" r:id="rId20"/>
    <p:sldId id="368" r:id="rId21"/>
    <p:sldId id="369" r:id="rId22"/>
    <p:sldId id="370" r:id="rId23"/>
    <p:sldId id="371" r:id="rId24"/>
    <p:sldId id="372" r:id="rId25"/>
    <p:sldId id="373" r:id="rId26"/>
    <p:sldId id="374" r:id="rId27"/>
    <p:sldId id="375" r:id="rId28"/>
    <p:sldId id="376" r:id="rId29"/>
    <p:sldId id="381" r:id="rId30"/>
    <p:sldId id="336" r:id="rId31"/>
    <p:sldId id="337" r:id="rId32"/>
    <p:sldId id="338" r:id="rId33"/>
    <p:sldId id="339" r:id="rId34"/>
    <p:sldId id="348" r:id="rId35"/>
    <p:sldId id="349" r:id="rId36"/>
    <p:sldId id="350" r:id="rId37"/>
    <p:sldId id="351" r:id="rId38"/>
    <p:sldId id="377" r:id="rId39"/>
    <p:sldId id="378" r:id="rId40"/>
    <p:sldId id="379" r:id="rId41"/>
    <p:sldId id="380" r:id="rId42"/>
    <p:sldId id="382" r:id="rId4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3588BF4C-C0F6-463D-892C-BA2E3B69F2CF}">
          <p14:sldIdLst>
            <p14:sldId id="256"/>
            <p14:sldId id="273"/>
          </p14:sldIdLst>
        </p14:section>
        <p14:section name="ESTROFA I" id="{8E00E198-D784-4021-8BFC-47B7F29E703C}">
          <p14:sldIdLst>
            <p14:sldId id="274"/>
            <p14:sldId id="316"/>
            <p14:sldId id="275"/>
            <p14:sldId id="317"/>
            <p14:sldId id="363"/>
          </p14:sldIdLst>
        </p14:section>
        <p14:section name="ESTROFA II" id="{8568A622-E3F4-4BF0-9CB1-D8E2380B18A1}">
          <p14:sldIdLst>
            <p14:sldId id="277"/>
            <p14:sldId id="278"/>
            <p14:sldId id="334"/>
            <p14:sldId id="335"/>
          </p14:sldIdLst>
        </p14:section>
        <p14:section name="CORO" id="{45C39A1E-BB45-447D-9B54-C5FFA982471B}">
          <p14:sldIdLst>
            <p14:sldId id="284"/>
            <p14:sldId id="307"/>
            <p14:sldId id="346"/>
            <p14:sldId id="347"/>
          </p14:sldIdLst>
        </p14:section>
        <p14:section name="ESTROFA I" id="{11A6241E-EB3C-4FDC-911F-9F37A4CF644C}">
          <p14:sldIdLst>
            <p14:sldId id="364"/>
            <p14:sldId id="365"/>
            <p14:sldId id="366"/>
            <p14:sldId id="367"/>
            <p14:sldId id="368"/>
          </p14:sldIdLst>
        </p14:section>
        <p14:section name="ESTROFA II" id="{C8D0F88A-BF3B-45CF-AFD0-EC0D73887A11}">
          <p14:sldIdLst>
            <p14:sldId id="369"/>
            <p14:sldId id="370"/>
            <p14:sldId id="371"/>
            <p14:sldId id="372"/>
          </p14:sldIdLst>
        </p14:section>
        <p14:section name="CORO" id="{48C046DF-7594-4403-BA53-0B6B820C130D}">
          <p14:sldIdLst>
            <p14:sldId id="373"/>
            <p14:sldId id="374"/>
            <p14:sldId id="375"/>
            <p14:sldId id="376"/>
            <p14:sldId id="381"/>
          </p14:sldIdLst>
        </p14:section>
        <p14:section name="ESTROFA III" id="{FF69D078-68B9-49CB-954B-D20B1AF30CD8}">
          <p14:sldIdLst>
            <p14:sldId id="336"/>
            <p14:sldId id="337"/>
            <p14:sldId id="338"/>
            <p14:sldId id="339"/>
          </p14:sldIdLst>
        </p14:section>
        <p14:section name="ESTROFA IV" id="{DD1525F5-F713-47CC-B687-F0ED0F6F54E5}">
          <p14:sldIdLst>
            <p14:sldId id="348"/>
            <p14:sldId id="349"/>
            <p14:sldId id="350"/>
            <p14:sldId id="351"/>
          </p14:sldIdLst>
        </p14:section>
        <p14:section name="CORO" id="{3EE584C3-464E-49B3-903E-C56146039074}">
          <p14:sldIdLst>
            <p14:sldId id="377"/>
            <p14:sldId id="378"/>
            <p14:sldId id="379"/>
            <p14:sldId id="380"/>
            <p14:sldId id="38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18" autoAdjust="0"/>
    <p:restoredTop sz="94660"/>
  </p:normalViewPr>
  <p:slideViewPr>
    <p:cSldViewPr snapToGrid="0">
      <p:cViewPr varScale="1">
        <p:scale>
          <a:sx n="78" d="100"/>
          <a:sy n="78" d="100"/>
        </p:scale>
        <p:origin x="24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F2D25-7DFC-85B7-8ADB-6BEC429BA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>
            <a:lvl1pPr algn="ctr">
              <a:defRPr sz="7200" b="1">
                <a:solidFill>
                  <a:srgbClr val="4472C4"/>
                </a:solidFill>
                <a:effectLst>
                  <a:glow rad="101600">
                    <a:schemeClr val="bg1">
                      <a:lumMod val="50000"/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60BA08-9AD6-0DED-2E7F-1D529E38E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7/01/2023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03941E-409B-B922-EBD0-6DF901B8E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844681-3503-1A93-8776-D2129E2AA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53910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BA84F-C076-223E-4DE2-127CB435B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8B9E76-551D-DDC1-9822-3F55C06C52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B603EC-8FE6-71B6-97F8-FF17B8033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7/01/2023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693F6E-CD72-7B22-D8DE-6D7C6C928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9E30D-EF5B-6F09-CCE6-1C083E54F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04793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6B1B20-C8E8-C7D8-0E2E-9D3595D365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D15351-A86F-C954-2383-A08D83679C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41C03-2CD6-BB0D-6080-4FD2A1C52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7/01/2023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971C01-75C4-CB9E-2C7A-7DAF6F523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08A6A8-D537-B61A-B55B-44148120E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32753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FCF0F-E949-097F-ED46-3C18A965F9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BCC88F-F8B7-6A91-7358-AD26A8CAC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C5F2E4-9410-A2EA-6451-AD82B6E84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7/01/2023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651A42-DA7D-6D56-2548-C87A47677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A5B39D-B2E4-C42B-1539-2E35F92EC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75440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F069F-76AE-4D72-5588-C72AD4D1F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E1990E-F23E-C1DD-2F59-8C513E6567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67A65F-387F-2445-2517-3A6B52843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7/01/2023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CF4C74-AF00-A6CD-C478-7B1FAD269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4C86AC-7CFB-84E8-8267-CD695660F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04535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FB8D9-E00F-17B3-72EA-A59CE3A25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1FB8D7-BBC7-E0D3-7CBB-C3F1F7BB6F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23BF95-695E-FB53-4B8C-8657F6652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7/01/2023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7424FC-E42D-6DB0-FC66-EEA5A55F8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4ACD9E-5BD4-5437-2BEF-40D193876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19133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8E189-4762-9C8C-8E02-A5013AF79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9A6D2F-BA6E-23E4-876B-EF27E4E77E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49717F-1DC9-81A3-5A74-58C68A0B7A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37D39B-B980-E16C-5EDE-938AA8E7C7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A553F3-3144-AC1A-1852-363A393332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92FFF9-DF6F-4455-389B-7BE12A287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7/01/2023</a:t>
            </a:fld>
            <a:endParaRPr lang="es-C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E19748-5E7C-F8E6-5826-75C5543E0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C7477D-9980-FDF2-AE70-F7EA82617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17864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6A8E7-3C2F-88B5-B7EC-F3F93A5F7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A0979F-904A-A67D-166A-3A9B258DF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7/01/2023</a:t>
            </a:fld>
            <a:endParaRPr lang="es-C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801178-39B2-EDA8-CE63-E972FA670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49F1DB-380F-FE9F-8D94-34A73CC01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22323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1D2D56-B12D-106C-411F-7A7F2552D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7/01/2023</a:t>
            </a:fld>
            <a:endParaRPr lang="es-C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C60D23-3548-97C7-4024-A4DB9B201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3A25F0-CA73-7F71-BE7F-6EE7AB426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87379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F432C-519F-BD70-4ED4-B76C83B85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4F2869-A53E-8F7A-A0B6-A9E083767B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DA12EA-C4BB-BF77-EE54-7086FB14F3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04FD8F-882C-C265-3161-699E66442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7/01/2023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E22F89-BECA-272E-D9E9-CFC7802C6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DC3D7C-5733-9122-7958-483BD0E36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6812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0E4FC-86B6-7806-6FCC-11B1D0479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04B3EB-3D06-C9A7-0666-86319856B4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3B0E41-18DA-8B02-DC41-137C3B4EAB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71BCB5-27F7-C4F2-06A4-6BCA532EC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7/01/2023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F405B-A053-F775-D2E3-499B04A4B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65662B-90EC-79DB-0190-B479FD500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8808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3F3C9D-AF40-72DE-17DB-C262F6759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56BA61-8FE3-CF53-2CEF-D423B0B50B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41415-8DD4-6011-8E83-76292DEAE8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0F9E1-ECA2-49A8-AA4D-1B25FF8A75EF}" type="datetimeFigureOut">
              <a:rPr lang="es-CO" smtClean="0"/>
              <a:t>7/01/2023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3AF9E7-B909-8DB9-8F83-60B944164A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5033D1-C4D5-22F4-1A62-0A04C9C083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C74AF62-5724-9FB3-39C3-9E4BE0315508}"/>
              </a:ext>
            </a:extLst>
          </p:cNvPr>
          <p:cNvSpPr/>
          <p:nvPr/>
        </p:nvSpPr>
        <p:spPr>
          <a:xfrm>
            <a:off x="0" y="5783264"/>
            <a:ext cx="12192000" cy="322262"/>
          </a:xfrm>
          <a:prstGeom prst="rect">
            <a:avLst/>
          </a:prstGeom>
          <a:gradFill flip="none" rotWithShape="1">
            <a:gsLst>
              <a:gs pos="51000">
                <a:srgbClr val="4472C4"/>
              </a:gs>
              <a:gs pos="0">
                <a:srgbClr val="27457B"/>
              </a:gs>
              <a:gs pos="100000">
                <a:srgbClr val="27457B"/>
              </a:gs>
            </a:gsLst>
            <a:lin ang="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1D97B51-7452-9D07-5056-FE8C52EE70B6}"/>
              </a:ext>
            </a:extLst>
          </p:cNvPr>
          <p:cNvSpPr/>
          <p:nvPr/>
        </p:nvSpPr>
        <p:spPr>
          <a:xfrm>
            <a:off x="0" y="6313918"/>
            <a:ext cx="12192000" cy="322262"/>
          </a:xfrm>
          <a:prstGeom prst="rect">
            <a:avLst/>
          </a:prstGeom>
          <a:gradFill flip="none" rotWithShape="1">
            <a:gsLst>
              <a:gs pos="51000">
                <a:srgbClr val="D60000"/>
              </a:gs>
              <a:gs pos="0">
                <a:srgbClr val="AC0000"/>
              </a:gs>
              <a:gs pos="100000">
                <a:srgbClr val="AC0000"/>
              </a:gs>
            </a:gsLst>
            <a:lin ang="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48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3" r:id="rId2"/>
    <p:sldLayoutId id="2147483674" r:id="rId3"/>
    <p:sldLayoutId id="2147483675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FE29A0-911E-E4B7-A162-6C478F3C2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58624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008" y="2766218"/>
            <a:ext cx="11621984" cy="1325563"/>
          </a:xfrm>
        </p:spPr>
        <p:txBody>
          <a:bodyPr/>
          <a:lstStyle/>
          <a:p>
            <a:r>
              <a:rPr lang="es-CO" dirty="0"/>
              <a:t>Tenemos el poder en Su Mensaje, </a:t>
            </a:r>
          </a:p>
        </p:txBody>
      </p:sp>
    </p:spTree>
    <p:extLst>
      <p:ext uri="{BB962C8B-B14F-4D97-AF65-F5344CB8AC3E}">
        <p14:creationId xmlns:p14="http://schemas.microsoft.com/office/powerpoint/2010/main" val="17605121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todo en nuestras manos. </a:t>
            </a:r>
          </a:p>
        </p:txBody>
      </p:sp>
    </p:spTree>
    <p:extLst>
      <p:ext uri="{BB962C8B-B14F-4D97-AF65-F5344CB8AC3E}">
        <p14:creationId xmlns:p14="http://schemas.microsoft.com/office/powerpoint/2010/main" val="38855803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¿Por qué clamas? ¡Habla!, y moverás  montañas. </a:t>
            </a:r>
          </a:p>
        </p:txBody>
      </p:sp>
    </p:spTree>
    <p:extLst>
      <p:ext uri="{BB962C8B-B14F-4D97-AF65-F5344CB8AC3E}">
        <p14:creationId xmlns:p14="http://schemas.microsoft.com/office/powerpoint/2010/main" val="3433904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¿Por qué clamas? ¡Habla! Tenemos lo necesario. </a:t>
            </a:r>
          </a:p>
        </p:txBody>
      </p:sp>
    </p:spTree>
    <p:extLst>
      <p:ext uri="{BB962C8B-B14F-4D97-AF65-F5344CB8AC3E}">
        <p14:creationId xmlns:p14="http://schemas.microsoft.com/office/powerpoint/2010/main" val="23690787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¿Por qué clamas? ¡Habla!, y seremos glorificados </a:t>
            </a:r>
          </a:p>
        </p:txBody>
      </p:sp>
    </p:spTree>
    <p:extLst>
      <p:ext uri="{BB962C8B-B14F-4D97-AF65-F5344CB8AC3E}">
        <p14:creationId xmlns:p14="http://schemas.microsoft.com/office/powerpoint/2010/main" val="15627640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por Él. </a:t>
            </a:r>
          </a:p>
        </p:txBody>
      </p:sp>
    </p:spTree>
    <p:extLst>
      <p:ext uri="{BB962C8B-B14F-4D97-AF65-F5344CB8AC3E}">
        <p14:creationId xmlns:p14="http://schemas.microsoft.com/office/powerpoint/2010/main" val="543797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5460CB-96F5-21DF-482D-46AF90201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Estamos en un tiempo de repaso, </a:t>
            </a:r>
          </a:p>
        </p:txBody>
      </p:sp>
    </p:spTree>
    <p:extLst>
      <p:ext uri="{BB962C8B-B14F-4D97-AF65-F5344CB8AC3E}">
        <p14:creationId xmlns:p14="http://schemas.microsoft.com/office/powerpoint/2010/main" val="40028038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5460CB-96F5-21DF-482D-46AF90201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esperando en el Aposento Alto </a:t>
            </a:r>
          </a:p>
        </p:txBody>
      </p:sp>
    </p:spTree>
    <p:extLst>
      <p:ext uri="{BB962C8B-B14F-4D97-AF65-F5344CB8AC3E}">
        <p14:creationId xmlns:p14="http://schemas.microsoft.com/office/powerpoint/2010/main" val="621747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99071-D75F-229A-F025-43BE84817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la manifestación en Su Iglesia, </a:t>
            </a:r>
          </a:p>
        </p:txBody>
      </p:sp>
    </p:spTree>
    <p:extLst>
      <p:ext uri="{BB962C8B-B14F-4D97-AF65-F5344CB8AC3E}">
        <p14:creationId xmlns:p14="http://schemas.microsoft.com/office/powerpoint/2010/main" val="31664479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99071-D75F-229A-F025-43BE84817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poder de Dios, el cual transformará </a:t>
            </a:r>
          </a:p>
        </p:txBody>
      </p:sp>
    </p:spTree>
    <p:extLst>
      <p:ext uri="{BB962C8B-B14F-4D97-AF65-F5344CB8AC3E}">
        <p14:creationId xmlns:p14="http://schemas.microsoft.com/office/powerpoint/2010/main" val="11628007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25CAB9-CB79-F6BE-6FAD-28A780B58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¿POR QUÉ CLAMAS? ¡HABLA! </a:t>
            </a:r>
          </a:p>
        </p:txBody>
      </p:sp>
    </p:spTree>
    <p:extLst>
      <p:ext uri="{BB962C8B-B14F-4D97-AF65-F5344CB8AC3E}">
        <p14:creationId xmlns:p14="http://schemas.microsoft.com/office/powerpoint/2010/main" val="27206949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99071-D75F-229A-F025-43BE84817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el cuerpo de la humillación nuestra. </a:t>
            </a:r>
          </a:p>
        </p:txBody>
      </p:sp>
    </p:spTree>
    <p:extLst>
      <p:ext uri="{BB962C8B-B14F-4D97-AF65-F5344CB8AC3E}">
        <p14:creationId xmlns:p14="http://schemas.microsoft.com/office/powerpoint/2010/main" val="7933452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Iglesia-Novia, hay que reconocer </a:t>
            </a:r>
          </a:p>
        </p:txBody>
      </p:sp>
    </p:spTree>
    <p:extLst>
      <p:ext uri="{BB962C8B-B14F-4D97-AF65-F5344CB8AC3E}">
        <p14:creationId xmlns:p14="http://schemas.microsoft.com/office/powerpoint/2010/main" val="32665092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005" y="2766218"/>
            <a:ext cx="11811990" cy="1325563"/>
          </a:xfrm>
        </p:spPr>
        <p:txBody>
          <a:bodyPr/>
          <a:lstStyle/>
          <a:p>
            <a:r>
              <a:rPr lang="es-CO" dirty="0"/>
              <a:t>nuestra posición de Reina. </a:t>
            </a:r>
          </a:p>
        </p:txBody>
      </p:sp>
    </p:spTree>
    <p:extLst>
      <p:ext uri="{BB962C8B-B14F-4D97-AF65-F5344CB8AC3E}">
        <p14:creationId xmlns:p14="http://schemas.microsoft.com/office/powerpoint/2010/main" val="4109101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008" y="2766218"/>
            <a:ext cx="11621984" cy="1325563"/>
          </a:xfrm>
        </p:spPr>
        <p:txBody>
          <a:bodyPr/>
          <a:lstStyle/>
          <a:p>
            <a:r>
              <a:rPr lang="es-CO" dirty="0"/>
              <a:t>Tenemos el poder en Su Mensaje, </a:t>
            </a:r>
          </a:p>
        </p:txBody>
      </p:sp>
    </p:spTree>
    <p:extLst>
      <p:ext uri="{BB962C8B-B14F-4D97-AF65-F5344CB8AC3E}">
        <p14:creationId xmlns:p14="http://schemas.microsoft.com/office/powerpoint/2010/main" val="448415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todo en nuestras manos. </a:t>
            </a:r>
          </a:p>
        </p:txBody>
      </p:sp>
    </p:spTree>
    <p:extLst>
      <p:ext uri="{BB962C8B-B14F-4D97-AF65-F5344CB8AC3E}">
        <p14:creationId xmlns:p14="http://schemas.microsoft.com/office/powerpoint/2010/main" val="42258245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¿Por qué clamas? ¡Habla!, y moverás  montañas. </a:t>
            </a:r>
          </a:p>
        </p:txBody>
      </p:sp>
    </p:spTree>
    <p:extLst>
      <p:ext uri="{BB962C8B-B14F-4D97-AF65-F5344CB8AC3E}">
        <p14:creationId xmlns:p14="http://schemas.microsoft.com/office/powerpoint/2010/main" val="8099931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¿Por qué clamas? ¡Habla! Tenemos lo necesario. </a:t>
            </a:r>
          </a:p>
        </p:txBody>
      </p:sp>
    </p:spTree>
    <p:extLst>
      <p:ext uri="{BB962C8B-B14F-4D97-AF65-F5344CB8AC3E}">
        <p14:creationId xmlns:p14="http://schemas.microsoft.com/office/powerpoint/2010/main" val="33230859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¿Por qué clamas? ¡Habla!, y seremos glorificados </a:t>
            </a:r>
          </a:p>
        </p:txBody>
      </p:sp>
    </p:spTree>
    <p:extLst>
      <p:ext uri="{BB962C8B-B14F-4D97-AF65-F5344CB8AC3E}">
        <p14:creationId xmlns:p14="http://schemas.microsoft.com/office/powerpoint/2010/main" val="17328738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por Él. </a:t>
            </a:r>
          </a:p>
        </p:txBody>
      </p:sp>
    </p:spTree>
    <p:extLst>
      <p:ext uri="{BB962C8B-B14F-4D97-AF65-F5344CB8AC3E}">
        <p14:creationId xmlns:p14="http://schemas.microsoft.com/office/powerpoint/2010/main" val="40022392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25CAB9-CB79-F6BE-6FAD-28A780B58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¿POR QUÉ CLAMAS? ¡HABLA! </a:t>
            </a:r>
          </a:p>
        </p:txBody>
      </p:sp>
    </p:spTree>
    <p:extLst>
      <p:ext uri="{BB962C8B-B14F-4D97-AF65-F5344CB8AC3E}">
        <p14:creationId xmlns:p14="http://schemas.microsoft.com/office/powerpoint/2010/main" val="3278051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5460CB-96F5-21DF-482D-46AF90201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Estamos en un tiempo de repaso, </a:t>
            </a:r>
          </a:p>
        </p:txBody>
      </p:sp>
    </p:spTree>
    <p:extLst>
      <p:ext uri="{BB962C8B-B14F-4D97-AF65-F5344CB8AC3E}">
        <p14:creationId xmlns:p14="http://schemas.microsoft.com/office/powerpoint/2010/main" val="8997861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881" y="2766218"/>
            <a:ext cx="11788238" cy="1325563"/>
          </a:xfrm>
        </p:spPr>
        <p:txBody>
          <a:bodyPr/>
          <a:lstStyle/>
          <a:p>
            <a:r>
              <a:rPr lang="es-CO" dirty="0"/>
              <a:t>Allá en el aposento alto era uno solo </a:t>
            </a:r>
          </a:p>
        </p:txBody>
      </p:sp>
    </p:spTree>
    <p:extLst>
      <p:ext uri="{BB962C8B-B14F-4D97-AF65-F5344CB8AC3E}">
        <p14:creationId xmlns:p14="http://schemas.microsoft.com/office/powerpoint/2010/main" val="30947964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881" y="2766218"/>
            <a:ext cx="11788238" cy="1325563"/>
          </a:xfrm>
        </p:spPr>
        <p:txBody>
          <a:bodyPr/>
          <a:lstStyle/>
          <a:p>
            <a:r>
              <a:rPr lang="es-CO" dirty="0"/>
              <a:t>el que tenía la llave, la revelación. </a:t>
            </a:r>
          </a:p>
        </p:txBody>
      </p:sp>
    </p:spTree>
    <p:extLst>
      <p:ext uri="{BB962C8B-B14F-4D97-AF65-F5344CB8AC3E}">
        <p14:creationId xmlns:p14="http://schemas.microsoft.com/office/powerpoint/2010/main" val="24943183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r>
              <a:rPr lang="es-CO" dirty="0"/>
              <a:t>Unánimes y juntos los doce apóstoles estuvieron </a:t>
            </a:r>
          </a:p>
        </p:txBody>
      </p:sp>
    </p:spTree>
    <p:extLst>
      <p:ext uri="{BB962C8B-B14F-4D97-AF65-F5344CB8AC3E}">
        <p14:creationId xmlns:p14="http://schemas.microsoft.com/office/powerpoint/2010/main" val="34059968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506" y="2766218"/>
            <a:ext cx="11716988" cy="1325563"/>
          </a:xfrm>
        </p:spPr>
        <p:txBody>
          <a:bodyPr/>
          <a:lstStyle/>
          <a:p>
            <a:r>
              <a:rPr lang="es-CO" dirty="0"/>
              <a:t>para el momento de abrir la Puerta. </a:t>
            </a:r>
          </a:p>
        </p:txBody>
      </p:sp>
    </p:spTree>
    <p:extLst>
      <p:ext uri="{BB962C8B-B14F-4D97-AF65-F5344CB8AC3E}">
        <p14:creationId xmlns:p14="http://schemas.microsoft.com/office/powerpoint/2010/main" val="546207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634" y="2766218"/>
            <a:ext cx="11550732" cy="1325563"/>
          </a:xfrm>
        </p:spPr>
        <p:txBody>
          <a:bodyPr/>
          <a:lstStyle/>
          <a:p>
            <a:r>
              <a:rPr lang="es-CO" dirty="0"/>
              <a:t>Igual aquí: descenderá Su Espíritu; </a:t>
            </a:r>
          </a:p>
        </p:txBody>
      </p:sp>
    </p:spTree>
    <p:extLst>
      <p:ext uri="{BB962C8B-B14F-4D97-AF65-F5344CB8AC3E}">
        <p14:creationId xmlns:p14="http://schemas.microsoft.com/office/powerpoint/2010/main" val="24288846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53" y="2766218"/>
            <a:ext cx="11954494" cy="1325563"/>
          </a:xfrm>
        </p:spPr>
        <p:txBody>
          <a:bodyPr/>
          <a:lstStyle/>
          <a:p>
            <a:r>
              <a:rPr lang="es-CO" dirty="0"/>
              <a:t>una señal, un estruendo. </a:t>
            </a:r>
          </a:p>
        </p:txBody>
      </p:sp>
    </p:spTree>
    <p:extLst>
      <p:ext uri="{BB962C8B-B14F-4D97-AF65-F5344CB8AC3E}">
        <p14:creationId xmlns:p14="http://schemas.microsoft.com/office/powerpoint/2010/main" val="19727363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Pueblo de Dios, reconoce tu posición; </a:t>
            </a:r>
          </a:p>
        </p:txBody>
      </p:sp>
    </p:spTree>
    <p:extLst>
      <p:ext uri="{BB962C8B-B14F-4D97-AF65-F5344CB8AC3E}">
        <p14:creationId xmlns:p14="http://schemas.microsoft.com/office/powerpoint/2010/main" val="2835816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entremos en desesperación.</a:t>
            </a:r>
          </a:p>
        </p:txBody>
      </p:sp>
    </p:spTree>
    <p:extLst>
      <p:ext uri="{BB962C8B-B14F-4D97-AF65-F5344CB8AC3E}">
        <p14:creationId xmlns:p14="http://schemas.microsoft.com/office/powerpoint/2010/main" val="29787692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¿Por qué clamas? ¡Habla!, y moverás  montañas. </a:t>
            </a:r>
          </a:p>
        </p:txBody>
      </p:sp>
    </p:spTree>
    <p:extLst>
      <p:ext uri="{BB962C8B-B14F-4D97-AF65-F5344CB8AC3E}">
        <p14:creationId xmlns:p14="http://schemas.microsoft.com/office/powerpoint/2010/main" val="14460848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¿Por qué clamas? ¡Habla! Tenemos lo necesario. </a:t>
            </a:r>
          </a:p>
        </p:txBody>
      </p:sp>
    </p:spTree>
    <p:extLst>
      <p:ext uri="{BB962C8B-B14F-4D97-AF65-F5344CB8AC3E}">
        <p14:creationId xmlns:p14="http://schemas.microsoft.com/office/powerpoint/2010/main" val="14435062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5460CB-96F5-21DF-482D-46AF90201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esperando en el Aposento Alto </a:t>
            </a:r>
          </a:p>
        </p:txBody>
      </p:sp>
    </p:spTree>
    <p:extLst>
      <p:ext uri="{BB962C8B-B14F-4D97-AF65-F5344CB8AC3E}">
        <p14:creationId xmlns:p14="http://schemas.microsoft.com/office/powerpoint/2010/main" val="27638317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¿Por qué clamas? ¡Habla!, y seremos glorificados </a:t>
            </a:r>
          </a:p>
        </p:txBody>
      </p:sp>
    </p:spTree>
    <p:extLst>
      <p:ext uri="{BB962C8B-B14F-4D97-AF65-F5344CB8AC3E}">
        <p14:creationId xmlns:p14="http://schemas.microsoft.com/office/powerpoint/2010/main" val="820775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por Él. </a:t>
            </a:r>
          </a:p>
        </p:txBody>
      </p:sp>
    </p:spTree>
    <p:extLst>
      <p:ext uri="{BB962C8B-B14F-4D97-AF65-F5344CB8AC3E}">
        <p14:creationId xmlns:p14="http://schemas.microsoft.com/office/powerpoint/2010/main" val="18570037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25CAB9-CB79-F6BE-6FAD-28A780B58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¿POR QUÉ CLAMAS? ¡HABLA! </a:t>
            </a:r>
          </a:p>
        </p:txBody>
      </p:sp>
    </p:spTree>
    <p:extLst>
      <p:ext uri="{BB962C8B-B14F-4D97-AF65-F5344CB8AC3E}">
        <p14:creationId xmlns:p14="http://schemas.microsoft.com/office/powerpoint/2010/main" val="19237626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99071-D75F-229A-F025-43BE84817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la manifestación en Su Iglesia, </a:t>
            </a:r>
          </a:p>
        </p:txBody>
      </p:sp>
    </p:spTree>
    <p:extLst>
      <p:ext uri="{BB962C8B-B14F-4D97-AF65-F5344CB8AC3E}">
        <p14:creationId xmlns:p14="http://schemas.microsoft.com/office/powerpoint/2010/main" val="35394158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99071-D75F-229A-F025-43BE84817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poder de Dios, el cual transformará </a:t>
            </a:r>
          </a:p>
        </p:txBody>
      </p:sp>
    </p:spTree>
    <p:extLst>
      <p:ext uri="{BB962C8B-B14F-4D97-AF65-F5344CB8AC3E}">
        <p14:creationId xmlns:p14="http://schemas.microsoft.com/office/powerpoint/2010/main" val="2377016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99071-D75F-229A-F025-43BE84817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el cuerpo de la humillación nuestra. </a:t>
            </a:r>
          </a:p>
        </p:txBody>
      </p:sp>
    </p:spTree>
    <p:extLst>
      <p:ext uri="{BB962C8B-B14F-4D97-AF65-F5344CB8AC3E}">
        <p14:creationId xmlns:p14="http://schemas.microsoft.com/office/powerpoint/2010/main" val="27110945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Iglesia-Novia, hay que reconocer </a:t>
            </a:r>
          </a:p>
        </p:txBody>
      </p:sp>
    </p:spTree>
    <p:extLst>
      <p:ext uri="{BB962C8B-B14F-4D97-AF65-F5344CB8AC3E}">
        <p14:creationId xmlns:p14="http://schemas.microsoft.com/office/powerpoint/2010/main" val="11800343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005" y="2766218"/>
            <a:ext cx="11811990" cy="1325563"/>
          </a:xfrm>
        </p:spPr>
        <p:txBody>
          <a:bodyPr/>
          <a:lstStyle/>
          <a:p>
            <a:r>
              <a:rPr lang="es-CO" dirty="0"/>
              <a:t>nuestra posición de Reina. </a:t>
            </a:r>
          </a:p>
        </p:txBody>
      </p:sp>
    </p:spTree>
    <p:extLst>
      <p:ext uri="{BB962C8B-B14F-4D97-AF65-F5344CB8AC3E}">
        <p14:creationId xmlns:p14="http://schemas.microsoft.com/office/powerpoint/2010/main" val="33381672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theme/theme1.xml><?xml version="1.0" encoding="utf-8"?>
<a:theme xmlns:a="http://schemas.openxmlformats.org/drawingml/2006/main" name="PR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 TEMA" id="{18490DC4-9B03-4A24-926A-D5F6185FF60F}" vid="{FADDC278-AD74-49DC-9FC4-48D59417183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 TEMA</Template>
  <TotalTime>102</TotalTime>
  <Words>303</Words>
  <Application>Microsoft Office PowerPoint</Application>
  <PresentationFormat>Panorámica</PresentationFormat>
  <Paragraphs>41</Paragraphs>
  <Slides>42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42</vt:i4>
      </vt:variant>
    </vt:vector>
  </HeadingPairs>
  <TitlesOfParts>
    <vt:vector size="47" baseType="lpstr">
      <vt:lpstr>Arial</vt:lpstr>
      <vt:lpstr>Calibri</vt:lpstr>
      <vt:lpstr>Calibri Light</vt:lpstr>
      <vt:lpstr>Poppins</vt:lpstr>
      <vt:lpstr>PR TEMA</vt:lpstr>
      <vt:lpstr>Presentación de PowerPoint</vt:lpstr>
      <vt:lpstr>¿POR QUÉ CLAMAS? ¡HABLA! </vt:lpstr>
      <vt:lpstr>Estamos en un tiempo de repaso, </vt:lpstr>
      <vt:lpstr>esperando en el Aposento Alto </vt:lpstr>
      <vt:lpstr>la manifestación en Su Iglesia, </vt:lpstr>
      <vt:lpstr>poder de Dios, el cual transformará </vt:lpstr>
      <vt:lpstr>el cuerpo de la humillación nuestra. </vt:lpstr>
      <vt:lpstr>Iglesia-Novia, hay que reconocer </vt:lpstr>
      <vt:lpstr>nuestra posición de Reina. </vt:lpstr>
      <vt:lpstr>Tenemos el poder en Su Mensaje, </vt:lpstr>
      <vt:lpstr>todo en nuestras manos. </vt:lpstr>
      <vt:lpstr>¿Por qué clamas? ¡Habla!, y moverás  montañas. </vt:lpstr>
      <vt:lpstr>¿Por qué clamas? ¡Habla! Tenemos lo necesario. </vt:lpstr>
      <vt:lpstr>¿Por qué clamas? ¡Habla!, y seremos glorificados </vt:lpstr>
      <vt:lpstr>por Él. </vt:lpstr>
      <vt:lpstr>Estamos en un tiempo de repaso, </vt:lpstr>
      <vt:lpstr>esperando en el Aposento Alto </vt:lpstr>
      <vt:lpstr>la manifestación en Su Iglesia, </vt:lpstr>
      <vt:lpstr>poder de Dios, el cual transformará </vt:lpstr>
      <vt:lpstr>el cuerpo de la humillación nuestra. </vt:lpstr>
      <vt:lpstr>Iglesia-Novia, hay que reconocer </vt:lpstr>
      <vt:lpstr>nuestra posición de Reina. </vt:lpstr>
      <vt:lpstr>Tenemos el poder en Su Mensaje, </vt:lpstr>
      <vt:lpstr>todo en nuestras manos. </vt:lpstr>
      <vt:lpstr>¿Por qué clamas? ¡Habla!, y moverás  montañas. </vt:lpstr>
      <vt:lpstr>¿Por qué clamas? ¡Habla! Tenemos lo necesario. </vt:lpstr>
      <vt:lpstr>¿Por qué clamas? ¡Habla!, y seremos glorificados </vt:lpstr>
      <vt:lpstr>por Él. </vt:lpstr>
      <vt:lpstr>¿POR QUÉ CLAMAS? ¡HABLA! </vt:lpstr>
      <vt:lpstr>Allá en el aposento alto era uno solo </vt:lpstr>
      <vt:lpstr>el que tenía la llave, la revelación. </vt:lpstr>
      <vt:lpstr>Unánimes y juntos los doce apóstoles estuvieron </vt:lpstr>
      <vt:lpstr>para el momento de abrir la Puerta. </vt:lpstr>
      <vt:lpstr>Igual aquí: descenderá Su Espíritu; </vt:lpstr>
      <vt:lpstr>una señal, un estruendo. </vt:lpstr>
      <vt:lpstr>Pueblo de Dios, reconoce tu posición; </vt:lpstr>
      <vt:lpstr>entremos en desesperación.</vt:lpstr>
      <vt:lpstr>¿Por qué clamas? ¡Habla!, y moverás  montañas. </vt:lpstr>
      <vt:lpstr>¿Por qué clamas? ¡Habla! Tenemos lo necesario. </vt:lpstr>
      <vt:lpstr>¿Por qué clamas? ¡Habla!, y seremos glorificados </vt:lpstr>
      <vt:lpstr>por Él. </vt:lpstr>
      <vt:lpstr>¿POR QUÉ CLAMAS? ¡HABLA!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Diapositivas</dc:creator>
  <cp:lastModifiedBy>Esteban</cp:lastModifiedBy>
  <cp:revision>28</cp:revision>
  <dcterms:created xsi:type="dcterms:W3CDTF">2021-04-18T12:40:05Z</dcterms:created>
  <dcterms:modified xsi:type="dcterms:W3CDTF">2023-01-07T22:02:18Z</dcterms:modified>
</cp:coreProperties>
</file>