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4" r:id="rId4"/>
    <p:sldId id="316" r:id="rId5"/>
    <p:sldId id="275" r:id="rId6"/>
    <p:sldId id="317" r:id="rId7"/>
    <p:sldId id="279" r:id="rId8"/>
    <p:sldId id="280" r:id="rId9"/>
    <p:sldId id="281" r:id="rId10"/>
    <p:sldId id="313" r:id="rId11"/>
    <p:sldId id="314" r:id="rId12"/>
    <p:sldId id="277" r:id="rId13"/>
    <p:sldId id="278" r:id="rId14"/>
    <p:sldId id="311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284" r:id="rId23"/>
    <p:sldId id="285" r:id="rId24"/>
    <p:sldId id="286" r:id="rId25"/>
    <p:sldId id="312" r:id="rId26"/>
    <p:sldId id="325" r:id="rId27"/>
    <p:sldId id="326" r:id="rId28"/>
    <p:sldId id="327" r:id="rId29"/>
    <p:sldId id="328" r:id="rId30"/>
    <p:sldId id="329" r:id="rId31"/>
    <p:sldId id="33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588BF4C-C0F6-463D-892C-BA2E3B69F2CF}">
          <p14:sldIdLst>
            <p14:sldId id="256"/>
            <p14:sldId id="273"/>
          </p14:sldIdLst>
        </p14:section>
        <p14:section name="ESTROFA I" id="{8E00E198-D784-4021-8BFC-47B7F29E703C}">
          <p14:sldIdLst>
            <p14:sldId id="274"/>
            <p14:sldId id="316"/>
            <p14:sldId id="275"/>
            <p14:sldId id="317"/>
          </p14:sldIdLst>
        </p14:section>
        <p14:section name="CORO" id="{58F525E8-0577-4EBD-AD01-75E65283C22F}">
          <p14:sldIdLst>
            <p14:sldId id="279"/>
            <p14:sldId id="280"/>
            <p14:sldId id="281"/>
            <p14:sldId id="313"/>
            <p14:sldId id="314"/>
          </p14:sldIdLst>
        </p14:section>
        <p14:section name="ESTROFA II" id="{8568A622-E3F4-4BF0-9CB1-D8E2380B18A1}">
          <p14:sldIdLst>
            <p14:sldId id="277"/>
            <p14:sldId id="278"/>
            <p14:sldId id="311"/>
            <p14:sldId id="318"/>
          </p14:sldIdLst>
        </p14:section>
        <p14:section name="CORO" id="{5B6B4C8B-A382-4FB1-ADE8-784D87EFF6A3}">
          <p14:sldIdLst>
            <p14:sldId id="319"/>
            <p14:sldId id="320"/>
            <p14:sldId id="321"/>
            <p14:sldId id="322"/>
            <p14:sldId id="323"/>
            <p14:sldId id="324"/>
          </p14:sldIdLst>
        </p14:section>
        <p14:section name="ESTROFA III" id="{45C39A1E-BB45-447D-9B54-C5FFA982471B}">
          <p14:sldIdLst>
            <p14:sldId id="284"/>
            <p14:sldId id="285"/>
            <p14:sldId id="286"/>
            <p14:sldId id="312"/>
          </p14:sldIdLst>
        </p14:section>
        <p14:section name="CORO" id="{73E4EE84-7EFF-452B-8C78-867584A4E136}">
          <p14:sldIdLst>
            <p14:sldId id="325"/>
            <p14:sldId id="326"/>
            <p14:sldId id="327"/>
            <p14:sldId id="328"/>
            <p14:sldId id="329"/>
            <p14:sldId id="33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832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495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3318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9" y="4946710"/>
            <a:ext cx="105156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54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782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5030787"/>
            <a:ext cx="11649694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0843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5030787"/>
            <a:ext cx="11788238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563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56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31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56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597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643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41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580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87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735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E29A0-911E-E4B7-A162-6C478F3C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86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como la tinta en el cloro,</a:t>
            </a:r>
          </a:p>
        </p:txBody>
      </p:sp>
    </p:spTree>
    <p:extLst>
      <p:ext uri="{BB962C8B-B14F-4D97-AF65-F5344CB8AC3E}">
        <p14:creationId xmlns:p14="http://schemas.microsoft.com/office/powerpoint/2010/main" val="397459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somos hijos de la Edad de Oro. </a:t>
            </a:r>
          </a:p>
        </p:txBody>
      </p:sp>
    </p:spTree>
    <p:extLst>
      <p:ext uri="{BB962C8B-B14F-4D97-AF65-F5344CB8AC3E}">
        <p14:creationId xmlns:p14="http://schemas.microsoft.com/office/powerpoint/2010/main" val="278908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de la Edad de Oro,</a:t>
            </a:r>
          </a:p>
        </p:txBody>
      </p:sp>
    </p:spTree>
    <p:extLst>
      <p:ext uri="{BB962C8B-B14F-4D97-AF65-F5344CB8AC3E}">
        <p14:creationId xmlns:p14="http://schemas.microsoft.com/office/powerpoint/2010/main" val="11800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herederos del Reino,</a:t>
            </a:r>
          </a:p>
        </p:txBody>
      </p:sp>
    </p:spTree>
    <p:extLst>
      <p:ext uri="{BB962C8B-B14F-4D97-AF65-F5344CB8AC3E}">
        <p14:creationId xmlns:p14="http://schemas.microsoft.com/office/powerpoint/2010/main" val="333816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del Evangelio eterno,</a:t>
            </a:r>
          </a:p>
        </p:txBody>
      </p:sp>
    </p:spTree>
    <p:extLst>
      <p:ext uri="{BB962C8B-B14F-4D97-AF65-F5344CB8AC3E}">
        <p14:creationId xmlns:p14="http://schemas.microsoft.com/office/powerpoint/2010/main" val="2239646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de la Voz de Siete Truenos.</a:t>
            </a:r>
          </a:p>
        </p:txBody>
      </p:sp>
    </p:spTree>
    <p:extLst>
      <p:ext uri="{BB962C8B-B14F-4D97-AF65-F5344CB8AC3E}">
        <p14:creationId xmlns:p14="http://schemas.microsoft.com/office/powerpoint/2010/main" val="302309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 somos hijos de la Edad de Oro,</a:t>
            </a:r>
          </a:p>
        </p:txBody>
      </p:sp>
    </p:spTree>
    <p:extLst>
      <p:ext uri="{BB962C8B-B14F-4D97-AF65-F5344CB8AC3E}">
        <p14:creationId xmlns:p14="http://schemas.microsoft.com/office/powerpoint/2010/main" val="227556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vivamos vidas puras como el oro.</a:t>
            </a:r>
          </a:p>
        </p:txBody>
      </p:sp>
    </p:spTree>
    <p:extLst>
      <p:ext uri="{BB962C8B-B14F-4D97-AF65-F5344CB8AC3E}">
        <p14:creationId xmlns:p14="http://schemas.microsoft.com/office/powerpoint/2010/main" val="306038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Desaparezca el pecado</a:t>
            </a:r>
          </a:p>
        </p:txBody>
      </p:sp>
    </p:spTree>
    <p:extLst>
      <p:ext uri="{BB962C8B-B14F-4D97-AF65-F5344CB8AC3E}">
        <p14:creationId xmlns:p14="http://schemas.microsoft.com/office/powerpoint/2010/main" val="234698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como la tinta en el cloro,</a:t>
            </a:r>
          </a:p>
        </p:txBody>
      </p:sp>
    </p:spTree>
    <p:extLst>
      <p:ext uri="{BB962C8B-B14F-4D97-AF65-F5344CB8AC3E}">
        <p14:creationId xmlns:p14="http://schemas.microsoft.com/office/powerpoint/2010/main" val="303836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HIJOS DE LA EDAD DE ORO</a:t>
            </a:r>
          </a:p>
        </p:txBody>
      </p:sp>
    </p:spTree>
    <p:extLst>
      <p:ext uri="{BB962C8B-B14F-4D97-AF65-F5344CB8AC3E}">
        <p14:creationId xmlns:p14="http://schemas.microsoft.com/office/powerpoint/2010/main" val="272069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somos hijos de la Edad de Oro. </a:t>
            </a:r>
          </a:p>
        </p:txBody>
      </p:sp>
    </p:spTree>
    <p:extLst>
      <p:ext uri="{BB962C8B-B14F-4D97-AF65-F5344CB8AC3E}">
        <p14:creationId xmlns:p14="http://schemas.microsoft.com/office/powerpoint/2010/main" val="1158366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HIJOS DE LA EDAD DE ORO</a:t>
            </a:r>
          </a:p>
        </p:txBody>
      </p:sp>
    </p:spTree>
    <p:extLst>
      <p:ext uri="{BB962C8B-B14F-4D97-AF65-F5344CB8AC3E}">
        <p14:creationId xmlns:p14="http://schemas.microsoft.com/office/powerpoint/2010/main" val="281172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de la Edad de Oro,</a:t>
            </a:r>
          </a:p>
        </p:txBody>
      </p:sp>
    </p:spTree>
    <p:extLst>
      <p:ext uri="{BB962C8B-B14F-4D97-AF65-F5344CB8AC3E}">
        <p14:creationId xmlns:p14="http://schemas.microsoft.com/office/powerpoint/2010/main" val="34339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herederos del Trono,</a:t>
            </a:r>
          </a:p>
        </p:txBody>
      </p:sp>
    </p:spTree>
    <p:extLst>
      <p:ext uri="{BB962C8B-B14F-4D97-AF65-F5344CB8AC3E}">
        <p14:creationId xmlns:p14="http://schemas.microsoft.com/office/powerpoint/2010/main" val="60030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simiente de Abraham,</a:t>
            </a:r>
          </a:p>
        </p:txBody>
      </p:sp>
    </p:spTree>
    <p:extLst>
      <p:ext uri="{BB962C8B-B14F-4D97-AF65-F5344CB8AC3E}">
        <p14:creationId xmlns:p14="http://schemas.microsoft.com/office/powerpoint/2010/main" val="415414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de la Piedra Angular.</a:t>
            </a:r>
          </a:p>
        </p:txBody>
      </p:sp>
    </p:spTree>
    <p:extLst>
      <p:ext uri="{BB962C8B-B14F-4D97-AF65-F5344CB8AC3E}">
        <p14:creationId xmlns:p14="http://schemas.microsoft.com/office/powerpoint/2010/main" val="1834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 somos hijos de la Edad de Oro,</a:t>
            </a:r>
          </a:p>
        </p:txBody>
      </p:sp>
    </p:spTree>
    <p:extLst>
      <p:ext uri="{BB962C8B-B14F-4D97-AF65-F5344CB8AC3E}">
        <p14:creationId xmlns:p14="http://schemas.microsoft.com/office/powerpoint/2010/main" val="101687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vivamos vidas puras como el oro.</a:t>
            </a:r>
          </a:p>
        </p:txBody>
      </p:sp>
    </p:spTree>
    <p:extLst>
      <p:ext uri="{BB962C8B-B14F-4D97-AF65-F5344CB8AC3E}">
        <p14:creationId xmlns:p14="http://schemas.microsoft.com/office/powerpoint/2010/main" val="234407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Desaparezca el pecado</a:t>
            </a:r>
          </a:p>
        </p:txBody>
      </p:sp>
    </p:spTree>
    <p:extLst>
      <p:ext uri="{BB962C8B-B14F-4D97-AF65-F5344CB8AC3E}">
        <p14:creationId xmlns:p14="http://schemas.microsoft.com/office/powerpoint/2010/main" val="30452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como la tinta en el cloro,</a:t>
            </a:r>
          </a:p>
        </p:txBody>
      </p:sp>
    </p:spTree>
    <p:extLst>
      <p:ext uri="{BB962C8B-B14F-4D97-AF65-F5344CB8AC3E}">
        <p14:creationId xmlns:p14="http://schemas.microsoft.com/office/powerpoint/2010/main" val="161313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de la Edad de Oro,</a:t>
            </a:r>
          </a:p>
        </p:txBody>
      </p:sp>
    </p:spTree>
    <p:extLst>
      <p:ext uri="{BB962C8B-B14F-4D97-AF65-F5344CB8AC3E}">
        <p14:creationId xmlns:p14="http://schemas.microsoft.com/office/powerpoint/2010/main" val="89978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somos hijos de la Edad de Oro. </a:t>
            </a:r>
          </a:p>
        </p:txBody>
      </p:sp>
    </p:spTree>
    <p:extLst>
      <p:ext uri="{BB962C8B-B14F-4D97-AF65-F5344CB8AC3E}">
        <p14:creationId xmlns:p14="http://schemas.microsoft.com/office/powerpoint/2010/main" val="2004780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HIJOS DE LA EDAD DE ORO</a:t>
            </a:r>
          </a:p>
        </p:txBody>
      </p:sp>
    </p:spTree>
    <p:extLst>
      <p:ext uri="{BB962C8B-B14F-4D97-AF65-F5344CB8AC3E}">
        <p14:creationId xmlns:p14="http://schemas.microsoft.com/office/powerpoint/2010/main" val="709478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herederos del Trono,</a:t>
            </a:r>
          </a:p>
        </p:txBody>
      </p:sp>
    </p:spTree>
    <p:extLst>
      <p:ext uri="{BB962C8B-B14F-4D97-AF65-F5344CB8AC3E}">
        <p14:creationId xmlns:p14="http://schemas.microsoft.com/office/powerpoint/2010/main" val="419777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de la Edad de la Mente,</a:t>
            </a:r>
          </a:p>
        </p:txBody>
      </p:sp>
    </p:spTree>
    <p:extLst>
      <p:ext uri="{BB962C8B-B14F-4D97-AF65-F5344CB8AC3E}">
        <p14:creationId xmlns:p14="http://schemas.microsoft.com/office/powerpoint/2010/main" val="353941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somos hijos que no veremos muerte.</a:t>
            </a:r>
          </a:p>
        </p:txBody>
      </p:sp>
    </p:spTree>
    <p:extLst>
      <p:ext uri="{BB962C8B-B14F-4D97-AF65-F5344CB8AC3E}">
        <p14:creationId xmlns:p14="http://schemas.microsoft.com/office/powerpoint/2010/main" val="415397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 somos hijos de la Edad de Oro,</a:t>
            </a:r>
          </a:p>
        </p:txBody>
      </p:sp>
    </p:spTree>
    <p:extLst>
      <p:ext uri="{BB962C8B-B14F-4D97-AF65-F5344CB8AC3E}">
        <p14:creationId xmlns:p14="http://schemas.microsoft.com/office/powerpoint/2010/main" val="2027009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vivamos vidas puras como el oro.</a:t>
            </a:r>
          </a:p>
        </p:txBody>
      </p:sp>
    </p:spTree>
    <p:extLst>
      <p:ext uri="{BB962C8B-B14F-4D97-AF65-F5344CB8AC3E}">
        <p14:creationId xmlns:p14="http://schemas.microsoft.com/office/powerpoint/2010/main" val="1796341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Desaparezca el pecado</a:t>
            </a:r>
          </a:p>
        </p:txBody>
      </p:sp>
    </p:spTree>
    <p:extLst>
      <p:ext uri="{BB962C8B-B14F-4D97-AF65-F5344CB8AC3E}">
        <p14:creationId xmlns:p14="http://schemas.microsoft.com/office/powerpoint/2010/main" val="493131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Tema2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a" id="{726121CC-C3EA-4BC7-9FF3-22D4DB7EC91A}" vid="{0659BEF1-8119-4230-89E1-5307413E55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Tema2a</Template>
  <TotalTime>99</TotalTime>
  <Words>209</Words>
  <Application>Microsoft Office PowerPoint</Application>
  <PresentationFormat>Panorámica</PresentationFormat>
  <Paragraphs>30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Arial</vt:lpstr>
      <vt:lpstr>Poppins</vt:lpstr>
      <vt:lpstr>Tema2a</vt:lpstr>
      <vt:lpstr>Presentación de PowerPoint</vt:lpstr>
      <vt:lpstr>HIJOS DE LA EDAD DE ORO</vt:lpstr>
      <vt:lpstr>Somos hijos de la Edad de Oro,</vt:lpstr>
      <vt:lpstr>somos hijos herederos del Trono,</vt:lpstr>
      <vt:lpstr>somos hijos de la Edad de la Mente,</vt:lpstr>
      <vt:lpstr>somos hijos que no veremos muerte.</vt:lpstr>
      <vt:lpstr>Si somos hijos de la Edad de Oro,</vt:lpstr>
      <vt:lpstr>vivamos vidas puras como el oro.</vt:lpstr>
      <vt:lpstr>Desaparezca el pecado</vt:lpstr>
      <vt:lpstr>como la tinta en el cloro,</vt:lpstr>
      <vt:lpstr>porque somos hijos de la Edad de Oro. </vt:lpstr>
      <vt:lpstr>Somos hijos de la Edad de Oro,</vt:lpstr>
      <vt:lpstr>somos hijos herederos del Reino,</vt:lpstr>
      <vt:lpstr>somos hijos del Evangelio eterno,</vt:lpstr>
      <vt:lpstr>somos hijos de la Voz de Siete Truenos.</vt:lpstr>
      <vt:lpstr>Si somos hijos de la Edad de Oro,</vt:lpstr>
      <vt:lpstr>vivamos vidas puras como el oro.</vt:lpstr>
      <vt:lpstr>Desaparezca el pecado</vt:lpstr>
      <vt:lpstr>como la tinta en el cloro,</vt:lpstr>
      <vt:lpstr>porque somos hijos de la Edad de Oro. </vt:lpstr>
      <vt:lpstr>HIJOS DE LA EDAD DE ORO</vt:lpstr>
      <vt:lpstr>Somos hijos de la Edad de Oro,</vt:lpstr>
      <vt:lpstr>somos hijos herederos del Trono,</vt:lpstr>
      <vt:lpstr>somos hijos simiente de Abraham,</vt:lpstr>
      <vt:lpstr>somos hijos de la Piedra Angular.</vt:lpstr>
      <vt:lpstr>Si somos hijos de la Edad de Oro,</vt:lpstr>
      <vt:lpstr>vivamos vidas puras como el oro.</vt:lpstr>
      <vt:lpstr>Desaparezca el pecado</vt:lpstr>
      <vt:lpstr>como la tinta en el cloro,</vt:lpstr>
      <vt:lpstr>porque somos hijos de la Edad de Oro. </vt:lpstr>
      <vt:lpstr>HIJOS DE LA EDAD DE ORO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Esteban</cp:lastModifiedBy>
  <cp:revision>20</cp:revision>
  <dcterms:created xsi:type="dcterms:W3CDTF">2021-04-18T12:40:05Z</dcterms:created>
  <dcterms:modified xsi:type="dcterms:W3CDTF">2023-01-07T21:59:19Z</dcterms:modified>
</cp:coreProperties>
</file>