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74" r:id="rId4"/>
    <p:sldId id="316" r:id="rId5"/>
    <p:sldId id="275" r:id="rId6"/>
    <p:sldId id="317" r:id="rId7"/>
    <p:sldId id="279" r:id="rId8"/>
    <p:sldId id="280" r:id="rId9"/>
    <p:sldId id="281" r:id="rId10"/>
    <p:sldId id="313" r:id="rId11"/>
    <p:sldId id="314" r:id="rId12"/>
    <p:sldId id="277" r:id="rId13"/>
    <p:sldId id="278" r:id="rId14"/>
    <p:sldId id="311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284" r:id="rId23"/>
    <p:sldId id="285" r:id="rId24"/>
    <p:sldId id="286" r:id="rId25"/>
    <p:sldId id="312" r:id="rId26"/>
    <p:sldId id="325" r:id="rId27"/>
    <p:sldId id="326" r:id="rId28"/>
    <p:sldId id="327" r:id="rId29"/>
    <p:sldId id="328" r:id="rId30"/>
    <p:sldId id="329" r:id="rId31"/>
    <p:sldId id="330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588BF4C-C0F6-463D-892C-BA2E3B69F2CF}">
          <p14:sldIdLst>
            <p14:sldId id="256"/>
            <p14:sldId id="273"/>
          </p14:sldIdLst>
        </p14:section>
        <p14:section name="ESTROFA I" id="{8E00E198-D784-4021-8BFC-47B7F29E703C}">
          <p14:sldIdLst>
            <p14:sldId id="274"/>
            <p14:sldId id="316"/>
            <p14:sldId id="275"/>
            <p14:sldId id="317"/>
          </p14:sldIdLst>
        </p14:section>
        <p14:section name="CORO" id="{58F525E8-0577-4EBD-AD01-75E65283C22F}">
          <p14:sldIdLst>
            <p14:sldId id="279"/>
            <p14:sldId id="280"/>
            <p14:sldId id="281"/>
            <p14:sldId id="313"/>
            <p14:sldId id="314"/>
          </p14:sldIdLst>
        </p14:section>
        <p14:section name="ESTROFA II" id="{8568A622-E3F4-4BF0-9CB1-D8E2380B18A1}">
          <p14:sldIdLst>
            <p14:sldId id="277"/>
            <p14:sldId id="278"/>
            <p14:sldId id="311"/>
            <p14:sldId id="318"/>
          </p14:sldIdLst>
        </p14:section>
        <p14:section name="CORO" id="{5B6B4C8B-A382-4FB1-ADE8-784D87EFF6A3}">
          <p14:sldIdLst>
            <p14:sldId id="319"/>
            <p14:sldId id="320"/>
            <p14:sldId id="321"/>
            <p14:sldId id="322"/>
            <p14:sldId id="323"/>
            <p14:sldId id="324"/>
          </p14:sldIdLst>
        </p14:section>
        <p14:section name="ESTROFA III" id="{45C39A1E-BB45-447D-9B54-C5FFA982471B}">
          <p14:sldIdLst>
            <p14:sldId id="284"/>
            <p14:sldId id="285"/>
            <p14:sldId id="286"/>
            <p14:sldId id="312"/>
          </p14:sldIdLst>
        </p14:section>
        <p14:section name="CORO" id="{73E4EE84-7EFF-452B-8C78-867584A4E136}">
          <p14:sldIdLst>
            <p14:sldId id="325"/>
            <p14:sldId id="326"/>
            <p14:sldId id="327"/>
            <p14:sldId id="328"/>
            <p14:sldId id="329"/>
            <p14:sldId id="33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DC914-2C78-466F-B38A-1858A0C48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C60F46-2495-453C-B963-3B5C2AEBC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9CF79-0722-4EF7-8426-9E35427E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667EC-39B8-473B-A50F-5189EE37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5206A0-F269-4005-B93A-8EEDE142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832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98D61-4AA9-4AEF-A438-7D26CA8E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2DECFD-7AF9-4CF9-98DC-A8CEF625A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6E21D-FBE7-401C-9865-711D8B83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BEE81-70FB-439D-A65C-D9689569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05D4C-359E-4EAC-AF7B-A93347C1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495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3DF04-7FEE-4FA6-9DA9-A09DE092F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4ABC5-BC29-42D0-ABC9-03F0C55E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A0E8CA-E433-4969-88CE-DC1EE0B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71C298-AE88-4F64-B584-D0C48BF3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66D94-C7CC-4EBA-8007-E1EF5053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3318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9" y="4946710"/>
            <a:ext cx="10515600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54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782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06" y="5030787"/>
            <a:ext cx="11649694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6000" b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0843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81" y="5030787"/>
            <a:ext cx="11788238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6000" b="1"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563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5D047-8B6D-4A69-9BBE-A3617676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CAC01-5BAB-4EBC-B506-FEAE1E36D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367FF-CAA1-47D9-A3D0-BA8C77F5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13F44-3A69-409D-9037-EA462F05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BA9C5-2F46-4A3C-9E01-140FD16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569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437DE-B778-4147-A1AE-1E2BFAA7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70AF1-ABF9-4DCD-B21C-850DD19F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65234-2232-4506-9EB2-F1EAE048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E08-281A-4782-AE51-C2701481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A4E8A9-9650-47AC-A1C7-3744687D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31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6D46C-CCA1-453C-8C64-E8D7B957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CF9D6-B8E2-466F-93F4-CA495A02A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CED6AB-ADB3-4E7E-8DA4-C1140646C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B42B91-E6BB-48C6-A339-6D091C95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8680A-C06E-459A-98BE-3F2A86FD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B9B3A3-94F7-4905-A72D-780D944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56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82090-6675-4E67-9268-C82A22E8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09C5A2-E390-48D1-9EEE-2F637A2DE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4F5B53-7923-4776-AB56-D22E7C64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720687-B322-4274-9B70-497B277C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5B36EA-DB2A-420C-A098-2EEF46024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D1666C-939E-41AE-80EB-406F6A24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F48E3E-151C-45B1-85CC-61CA3B6F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A71939-5C70-4889-A027-5C9F0DAA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5975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A0AEC-C95F-4572-89C1-7C8BCEFD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02209D-9183-4D1B-A737-294E189E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EAEE3E-B43C-4A7F-8CBD-ECC62ED2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57067E-5266-4428-9C12-E7531857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6439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C47CAA-21C1-4CE0-BB8E-77B102A6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98DA62-2136-4C3B-B12B-5E5FECED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C9962E-CED6-4DF8-8962-BB0AC32A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141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2617F-EAF1-4520-B9D7-4F804468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CF41E-10C4-4F22-8343-C6A49F44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297AAA-4428-4D99-84F5-DBC9307A3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6A283-1572-4F6C-888A-BF3A8301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D7763-4C62-4D73-A9EE-4F85C0C3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A0E15-D178-4DDA-B297-0707DC2D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5800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5850-404B-48B8-A6D7-163EF5DE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F9EA88-977D-4D68-8F08-FB8A25CF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5D75E7-A21C-4C50-9C7D-6D8D9C3F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BF3695-EB72-4AFC-A5EC-56726004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E7852-9570-4F1C-9323-505B8E4D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A6318-0012-4970-B47B-4B6B7627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0872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3A715F-D8CA-43F5-A14D-0AC2E5C7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854EB-DD54-47EE-AC1E-F47E3116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04DF8-6A97-4213-BCA2-239BF4376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9ECEB-FCB7-4ECB-A70F-3F1B96701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FA051-6401-4A9B-B408-F34BD1818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735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E29A0-911E-E4B7-A162-6C478F3C2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862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como la tinta en el cloro,</a:t>
            </a:r>
          </a:p>
        </p:txBody>
      </p:sp>
    </p:spTree>
    <p:extLst>
      <p:ext uri="{BB962C8B-B14F-4D97-AF65-F5344CB8AC3E}">
        <p14:creationId xmlns:p14="http://schemas.microsoft.com/office/powerpoint/2010/main" val="3974590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porque somos hijos de la Edad de Oro. </a:t>
            </a:r>
          </a:p>
        </p:txBody>
      </p:sp>
    </p:spTree>
    <p:extLst>
      <p:ext uri="{BB962C8B-B14F-4D97-AF65-F5344CB8AC3E}">
        <p14:creationId xmlns:p14="http://schemas.microsoft.com/office/powerpoint/2010/main" val="2789084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Somos hijos de la Edad de Oro,</a:t>
            </a:r>
          </a:p>
        </p:txBody>
      </p:sp>
    </p:spTree>
    <p:extLst>
      <p:ext uri="{BB962C8B-B14F-4D97-AF65-F5344CB8AC3E}">
        <p14:creationId xmlns:p14="http://schemas.microsoft.com/office/powerpoint/2010/main" val="1180034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somos hijos herederos del Reino,</a:t>
            </a:r>
          </a:p>
        </p:txBody>
      </p:sp>
    </p:spTree>
    <p:extLst>
      <p:ext uri="{BB962C8B-B14F-4D97-AF65-F5344CB8AC3E}">
        <p14:creationId xmlns:p14="http://schemas.microsoft.com/office/powerpoint/2010/main" val="3338167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somos hijos del Evangelio eterno,</a:t>
            </a:r>
          </a:p>
        </p:txBody>
      </p:sp>
    </p:spTree>
    <p:extLst>
      <p:ext uri="{BB962C8B-B14F-4D97-AF65-F5344CB8AC3E}">
        <p14:creationId xmlns:p14="http://schemas.microsoft.com/office/powerpoint/2010/main" val="2239646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somos hijos de la Voz de Siete Truenos.</a:t>
            </a:r>
          </a:p>
        </p:txBody>
      </p:sp>
    </p:spTree>
    <p:extLst>
      <p:ext uri="{BB962C8B-B14F-4D97-AF65-F5344CB8AC3E}">
        <p14:creationId xmlns:p14="http://schemas.microsoft.com/office/powerpoint/2010/main" val="3023097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Si somos hijos de la Edad de Oro,</a:t>
            </a:r>
          </a:p>
        </p:txBody>
      </p:sp>
    </p:spTree>
    <p:extLst>
      <p:ext uri="{BB962C8B-B14F-4D97-AF65-F5344CB8AC3E}">
        <p14:creationId xmlns:p14="http://schemas.microsoft.com/office/powerpoint/2010/main" val="2275563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vivamos vidas puras como el oro.</a:t>
            </a:r>
          </a:p>
        </p:txBody>
      </p:sp>
    </p:spTree>
    <p:extLst>
      <p:ext uri="{BB962C8B-B14F-4D97-AF65-F5344CB8AC3E}">
        <p14:creationId xmlns:p14="http://schemas.microsoft.com/office/powerpoint/2010/main" val="3060386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Desaparezca el pecado</a:t>
            </a:r>
          </a:p>
        </p:txBody>
      </p:sp>
    </p:spTree>
    <p:extLst>
      <p:ext uri="{BB962C8B-B14F-4D97-AF65-F5344CB8AC3E}">
        <p14:creationId xmlns:p14="http://schemas.microsoft.com/office/powerpoint/2010/main" val="2346985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como la tinta en el cloro,</a:t>
            </a:r>
          </a:p>
        </p:txBody>
      </p:sp>
    </p:spTree>
    <p:extLst>
      <p:ext uri="{BB962C8B-B14F-4D97-AF65-F5344CB8AC3E}">
        <p14:creationId xmlns:p14="http://schemas.microsoft.com/office/powerpoint/2010/main" val="3038362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HIJOS DE LA EDAD DE ORO</a:t>
            </a:r>
          </a:p>
        </p:txBody>
      </p:sp>
    </p:spTree>
    <p:extLst>
      <p:ext uri="{BB962C8B-B14F-4D97-AF65-F5344CB8AC3E}">
        <p14:creationId xmlns:p14="http://schemas.microsoft.com/office/powerpoint/2010/main" val="2720694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porque somos hijos de la Edad de Oro. </a:t>
            </a:r>
          </a:p>
        </p:txBody>
      </p:sp>
    </p:spTree>
    <p:extLst>
      <p:ext uri="{BB962C8B-B14F-4D97-AF65-F5344CB8AC3E}">
        <p14:creationId xmlns:p14="http://schemas.microsoft.com/office/powerpoint/2010/main" val="1158366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HIJOS DE LA EDAD DE ORO</a:t>
            </a:r>
          </a:p>
        </p:txBody>
      </p:sp>
    </p:spTree>
    <p:extLst>
      <p:ext uri="{BB962C8B-B14F-4D97-AF65-F5344CB8AC3E}">
        <p14:creationId xmlns:p14="http://schemas.microsoft.com/office/powerpoint/2010/main" val="2811720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Somos hijos de la Edad de Oro,</a:t>
            </a:r>
          </a:p>
        </p:txBody>
      </p:sp>
    </p:spTree>
    <p:extLst>
      <p:ext uri="{BB962C8B-B14F-4D97-AF65-F5344CB8AC3E}">
        <p14:creationId xmlns:p14="http://schemas.microsoft.com/office/powerpoint/2010/main" val="343390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somos hijos herederos del Trono,</a:t>
            </a:r>
          </a:p>
        </p:txBody>
      </p:sp>
    </p:spTree>
    <p:extLst>
      <p:ext uri="{BB962C8B-B14F-4D97-AF65-F5344CB8AC3E}">
        <p14:creationId xmlns:p14="http://schemas.microsoft.com/office/powerpoint/2010/main" val="600309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somos hijos simiente de Abraham,</a:t>
            </a:r>
          </a:p>
        </p:txBody>
      </p:sp>
    </p:spTree>
    <p:extLst>
      <p:ext uri="{BB962C8B-B14F-4D97-AF65-F5344CB8AC3E}">
        <p14:creationId xmlns:p14="http://schemas.microsoft.com/office/powerpoint/2010/main" val="4154149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somos hijos de la Piedra Angular.</a:t>
            </a:r>
          </a:p>
        </p:txBody>
      </p:sp>
    </p:spTree>
    <p:extLst>
      <p:ext uri="{BB962C8B-B14F-4D97-AF65-F5344CB8AC3E}">
        <p14:creationId xmlns:p14="http://schemas.microsoft.com/office/powerpoint/2010/main" val="1834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Si somos hijos de la Edad de Oro,</a:t>
            </a:r>
          </a:p>
        </p:txBody>
      </p:sp>
    </p:spTree>
    <p:extLst>
      <p:ext uri="{BB962C8B-B14F-4D97-AF65-F5344CB8AC3E}">
        <p14:creationId xmlns:p14="http://schemas.microsoft.com/office/powerpoint/2010/main" val="1016873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vivamos vidas puras como el oro.</a:t>
            </a:r>
          </a:p>
        </p:txBody>
      </p:sp>
    </p:spTree>
    <p:extLst>
      <p:ext uri="{BB962C8B-B14F-4D97-AF65-F5344CB8AC3E}">
        <p14:creationId xmlns:p14="http://schemas.microsoft.com/office/powerpoint/2010/main" val="2344070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Desaparezca el pecado</a:t>
            </a:r>
          </a:p>
        </p:txBody>
      </p:sp>
    </p:spTree>
    <p:extLst>
      <p:ext uri="{BB962C8B-B14F-4D97-AF65-F5344CB8AC3E}">
        <p14:creationId xmlns:p14="http://schemas.microsoft.com/office/powerpoint/2010/main" val="304528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como la tinta en el cloro,</a:t>
            </a:r>
          </a:p>
        </p:txBody>
      </p:sp>
    </p:spTree>
    <p:extLst>
      <p:ext uri="{BB962C8B-B14F-4D97-AF65-F5344CB8AC3E}">
        <p14:creationId xmlns:p14="http://schemas.microsoft.com/office/powerpoint/2010/main" val="1613133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Somos hijos de la Edad de Oro,</a:t>
            </a:r>
          </a:p>
        </p:txBody>
      </p:sp>
    </p:spTree>
    <p:extLst>
      <p:ext uri="{BB962C8B-B14F-4D97-AF65-F5344CB8AC3E}">
        <p14:creationId xmlns:p14="http://schemas.microsoft.com/office/powerpoint/2010/main" val="899786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porque somos hijos de la Edad de Oro. </a:t>
            </a:r>
          </a:p>
        </p:txBody>
      </p:sp>
    </p:spTree>
    <p:extLst>
      <p:ext uri="{BB962C8B-B14F-4D97-AF65-F5344CB8AC3E}">
        <p14:creationId xmlns:p14="http://schemas.microsoft.com/office/powerpoint/2010/main" val="2004780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HIJOS DE LA EDAD DE ORO</a:t>
            </a:r>
          </a:p>
        </p:txBody>
      </p:sp>
    </p:spTree>
    <p:extLst>
      <p:ext uri="{BB962C8B-B14F-4D97-AF65-F5344CB8AC3E}">
        <p14:creationId xmlns:p14="http://schemas.microsoft.com/office/powerpoint/2010/main" val="709478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somos hijos herederos del Trono,</a:t>
            </a:r>
          </a:p>
        </p:txBody>
      </p:sp>
    </p:spTree>
    <p:extLst>
      <p:ext uri="{BB962C8B-B14F-4D97-AF65-F5344CB8AC3E}">
        <p14:creationId xmlns:p14="http://schemas.microsoft.com/office/powerpoint/2010/main" val="4197777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somos hijos de la Edad de la Mente,</a:t>
            </a:r>
          </a:p>
        </p:txBody>
      </p:sp>
    </p:spTree>
    <p:extLst>
      <p:ext uri="{BB962C8B-B14F-4D97-AF65-F5344CB8AC3E}">
        <p14:creationId xmlns:p14="http://schemas.microsoft.com/office/powerpoint/2010/main" val="3539415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somos hijos que no veremos muerte.</a:t>
            </a:r>
          </a:p>
        </p:txBody>
      </p:sp>
    </p:spTree>
    <p:extLst>
      <p:ext uri="{BB962C8B-B14F-4D97-AF65-F5344CB8AC3E}">
        <p14:creationId xmlns:p14="http://schemas.microsoft.com/office/powerpoint/2010/main" val="4153979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Si somos hijos de la Edad de Oro,</a:t>
            </a:r>
          </a:p>
        </p:txBody>
      </p:sp>
    </p:spTree>
    <p:extLst>
      <p:ext uri="{BB962C8B-B14F-4D97-AF65-F5344CB8AC3E}">
        <p14:creationId xmlns:p14="http://schemas.microsoft.com/office/powerpoint/2010/main" val="2027009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vivamos vidas puras como el oro.</a:t>
            </a:r>
          </a:p>
        </p:txBody>
      </p:sp>
    </p:spTree>
    <p:extLst>
      <p:ext uri="{BB962C8B-B14F-4D97-AF65-F5344CB8AC3E}">
        <p14:creationId xmlns:p14="http://schemas.microsoft.com/office/powerpoint/2010/main" val="1796341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Desaparezca el pecado</a:t>
            </a:r>
          </a:p>
        </p:txBody>
      </p:sp>
    </p:spTree>
    <p:extLst>
      <p:ext uri="{BB962C8B-B14F-4D97-AF65-F5344CB8AC3E}">
        <p14:creationId xmlns:p14="http://schemas.microsoft.com/office/powerpoint/2010/main" val="493131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Tema2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2a" id="{726121CC-C3EA-4BC7-9FF3-22D4DB7EC91A}" vid="{0659BEF1-8119-4230-89E1-5307413E556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Tema2a</Template>
  <TotalTime>99</TotalTime>
  <Words>209</Words>
  <Application>Microsoft Office PowerPoint</Application>
  <PresentationFormat>Panorámica</PresentationFormat>
  <Paragraphs>30</Paragraphs>
  <Slides>31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4" baseType="lpstr">
      <vt:lpstr>Arial</vt:lpstr>
      <vt:lpstr>Poppins</vt:lpstr>
      <vt:lpstr>Tema2a</vt:lpstr>
      <vt:lpstr>Presentación de PowerPoint</vt:lpstr>
      <vt:lpstr>HIJOS DE LA EDAD DE ORO</vt:lpstr>
      <vt:lpstr>Somos hijos de la Edad de Oro,</vt:lpstr>
      <vt:lpstr>somos hijos herederos del Trono,</vt:lpstr>
      <vt:lpstr>somos hijos de la Edad de la Mente,</vt:lpstr>
      <vt:lpstr>somos hijos que no veremos muerte.</vt:lpstr>
      <vt:lpstr>Si somos hijos de la Edad de Oro,</vt:lpstr>
      <vt:lpstr>vivamos vidas puras como el oro.</vt:lpstr>
      <vt:lpstr>Desaparezca el pecado</vt:lpstr>
      <vt:lpstr>como la tinta en el cloro,</vt:lpstr>
      <vt:lpstr>porque somos hijos de la Edad de Oro. </vt:lpstr>
      <vt:lpstr>Somos hijos de la Edad de Oro,</vt:lpstr>
      <vt:lpstr>somos hijos herederos del Reino,</vt:lpstr>
      <vt:lpstr>somos hijos del Evangelio eterno,</vt:lpstr>
      <vt:lpstr>somos hijos de la Voz de Siete Truenos.</vt:lpstr>
      <vt:lpstr>Si somos hijos de la Edad de Oro,</vt:lpstr>
      <vt:lpstr>vivamos vidas puras como el oro.</vt:lpstr>
      <vt:lpstr>Desaparezca el pecado</vt:lpstr>
      <vt:lpstr>como la tinta en el cloro,</vt:lpstr>
      <vt:lpstr>porque somos hijos de la Edad de Oro. </vt:lpstr>
      <vt:lpstr>HIJOS DE LA EDAD DE ORO</vt:lpstr>
      <vt:lpstr>Somos hijos de la Edad de Oro,</vt:lpstr>
      <vt:lpstr>somos hijos herederos del Trono,</vt:lpstr>
      <vt:lpstr>somos hijos simiente de Abraham,</vt:lpstr>
      <vt:lpstr>somos hijos de la Piedra Angular.</vt:lpstr>
      <vt:lpstr>Si somos hijos de la Edad de Oro,</vt:lpstr>
      <vt:lpstr>vivamos vidas puras como el oro.</vt:lpstr>
      <vt:lpstr>Desaparezca el pecado</vt:lpstr>
      <vt:lpstr>como la tinta en el cloro,</vt:lpstr>
      <vt:lpstr>porque somos hijos de la Edad de Oro. </vt:lpstr>
      <vt:lpstr>HIJOS DE LA EDAD DE ORO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Diapositivas</dc:creator>
  <cp:lastModifiedBy>Esteban</cp:lastModifiedBy>
  <cp:revision>20</cp:revision>
  <dcterms:created xsi:type="dcterms:W3CDTF">2021-04-18T12:40:05Z</dcterms:created>
  <dcterms:modified xsi:type="dcterms:W3CDTF">2023-01-07T21:59:19Z</dcterms:modified>
</cp:coreProperties>
</file>