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316" r:id="rId5"/>
    <p:sldId id="275" r:id="rId6"/>
    <p:sldId id="317" r:id="rId7"/>
    <p:sldId id="277" r:id="rId8"/>
    <p:sldId id="278" r:id="rId9"/>
    <p:sldId id="334" r:id="rId10"/>
    <p:sldId id="335" r:id="rId11"/>
    <p:sldId id="363" r:id="rId12"/>
    <p:sldId id="368" r:id="rId13"/>
    <p:sldId id="284" r:id="rId14"/>
    <p:sldId id="307" r:id="rId15"/>
    <p:sldId id="346" r:id="rId16"/>
    <p:sldId id="347" r:id="rId17"/>
    <p:sldId id="336" r:id="rId18"/>
    <p:sldId id="337" r:id="rId19"/>
    <p:sldId id="338" r:id="rId20"/>
    <p:sldId id="339" r:id="rId21"/>
    <p:sldId id="340" r:id="rId22"/>
    <p:sldId id="369" r:id="rId23"/>
    <p:sldId id="365" r:id="rId24"/>
    <p:sldId id="366" r:id="rId25"/>
    <p:sldId id="370" r:id="rId26"/>
    <p:sldId id="371" r:id="rId27"/>
    <p:sldId id="372" r:id="rId28"/>
    <p:sldId id="373" r:id="rId29"/>
    <p:sldId id="374" r:id="rId30"/>
    <p:sldId id="375" r:id="rId31"/>
    <p:sldId id="367" r:id="rId32"/>
    <p:sldId id="37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316"/>
            <p14:sldId id="275"/>
            <p14:sldId id="317"/>
          </p14:sldIdLst>
        </p14:section>
        <p14:section name="CORO" id="{8568A622-E3F4-4BF0-9CB1-D8E2380B18A1}">
          <p14:sldIdLst>
            <p14:sldId id="277"/>
            <p14:sldId id="278"/>
            <p14:sldId id="334"/>
            <p14:sldId id="335"/>
            <p14:sldId id="363"/>
            <p14:sldId id="368"/>
          </p14:sldIdLst>
        </p14:section>
        <p14:section name="ESTROFA II" id="{45C39A1E-BB45-447D-9B54-C5FFA982471B}">
          <p14:sldIdLst>
            <p14:sldId id="284"/>
            <p14:sldId id="307"/>
            <p14:sldId id="346"/>
            <p14:sldId id="347"/>
          </p14:sldIdLst>
        </p14:section>
        <p14:section name="ESTROFA III" id="{FF69D078-68B9-49CB-954B-D20B1AF30CD8}">
          <p14:sldIdLst>
            <p14:sldId id="336"/>
            <p14:sldId id="337"/>
            <p14:sldId id="338"/>
            <p14:sldId id="339"/>
            <p14:sldId id="340"/>
            <p14:sldId id="369"/>
            <p14:sldId id="365"/>
            <p14:sldId id="366"/>
            <p14:sldId id="370"/>
            <p14:sldId id="371"/>
            <p14:sldId id="372"/>
            <p14:sldId id="373"/>
            <p14:sldId id="374"/>
            <p14:sldId id="375"/>
            <p14:sldId id="367"/>
            <p14:sldId id="3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750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7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144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" y="5030787"/>
            <a:ext cx="12063352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94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446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7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462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504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16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213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084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259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0E938182-CEFE-E996-5397-05719AC3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aquellos Dos Olivos de los que Zacarías habló. </a:t>
            </a:r>
          </a:p>
        </p:txBody>
      </p:sp>
    </p:spTree>
    <p:extLst>
      <p:ext uri="{BB962C8B-B14F-4D97-AF65-F5344CB8AC3E}">
        <p14:creationId xmlns:p14="http://schemas.microsoft.com/office/powerpoint/2010/main" val="388558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8634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0E938182-CEFE-E996-5397-05719AC3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1692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Este es el Rey, el Hijo de David; </a:t>
            </a:r>
          </a:p>
        </p:txBody>
      </p:sp>
    </p:spTree>
    <p:extLst>
      <p:ext uri="{BB962C8B-B14F-4D97-AF65-F5344CB8AC3E}">
        <p14:creationId xmlns:p14="http://schemas.microsoft.com/office/powerpoint/2010/main" val="34339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Uno mayor que Salomón en la cima del Monte de Sion. </a:t>
            </a:r>
          </a:p>
        </p:txBody>
      </p:sp>
    </p:spTree>
    <p:extLst>
      <p:ext uri="{BB962C8B-B14F-4D97-AF65-F5344CB8AC3E}">
        <p14:creationId xmlns:p14="http://schemas.microsoft.com/office/powerpoint/2010/main" val="236907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Estrella de la Mañana, el Sol de Justicia hoy, </a:t>
            </a:r>
          </a:p>
        </p:txBody>
      </p:sp>
    </p:spTree>
    <p:extLst>
      <p:ext uri="{BB962C8B-B14F-4D97-AF65-F5344CB8AC3E}">
        <p14:creationId xmlns:p14="http://schemas.microsoft.com/office/powerpoint/2010/main" val="156276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 el Cetro en Su mano, Él fue predestinado. </a:t>
            </a:r>
          </a:p>
        </p:txBody>
      </p:sp>
    </p:spTree>
    <p:extLst>
      <p:ext uri="{BB962C8B-B14F-4D97-AF65-F5344CB8AC3E}">
        <p14:creationId xmlns:p14="http://schemas.microsoft.com/office/powerpoint/2010/main" val="54379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309479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249431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340599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620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183191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2924710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55920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026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248700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163880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287686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737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721325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¿Dónde está el Rey de los judíos que ha nacido? 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8075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255612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0E938182-CEFE-E996-5397-05719AC3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99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Está entre los gentiles, en la Iglesia del Señor, </a:t>
            </a:r>
          </a:p>
        </p:txBody>
      </p:sp>
    </p:spTree>
    <p:extLst>
      <p:ext uri="{BB962C8B-B14F-4D97-AF65-F5344CB8AC3E}">
        <p14:creationId xmlns:p14="http://schemas.microsoft.com/office/powerpoint/2010/main" val="276383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el Lugar Santísimo, en medio de los Querubines; 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ahí es donde está la presencia de Dios. </a:t>
            </a:r>
          </a:p>
        </p:txBody>
      </p:sp>
    </p:spTree>
    <p:extLst>
      <p:ext uri="{BB962C8B-B14F-4D97-AF65-F5344CB8AC3E}">
        <p14:creationId xmlns:p14="http://schemas.microsoft.com/office/powerpoint/2010/main" val="237701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el Monte de Sion, en la Piedra Angular, </a:t>
            </a:r>
          </a:p>
        </p:txBody>
      </p:sp>
    </p:spTree>
    <p:extLst>
      <p:ext uri="{BB962C8B-B14F-4D97-AF65-F5344CB8AC3E}">
        <p14:creationId xmlns:p14="http://schemas.microsoft.com/office/powerpoint/2010/main" val="118003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está Moisés y Elías con el Señor para reinar. </a:t>
            </a:r>
          </a:p>
        </p:txBody>
      </p:sp>
    </p:spTree>
    <p:extLst>
      <p:ext uri="{BB962C8B-B14F-4D97-AF65-F5344CB8AC3E}">
        <p14:creationId xmlns:p14="http://schemas.microsoft.com/office/powerpoint/2010/main" val="333816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/>
              <a:t>Son los ministerios de la presencia de Dios;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051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Tema2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a" id="{726121CC-C3EA-4BC7-9FF3-22D4DB7EC91A}" vid="{0659BEF1-8119-4230-89E1-5307413E55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Tema2a</Template>
  <TotalTime>102</TotalTime>
  <Words>223</Words>
  <Application>Microsoft Office PowerPoint</Application>
  <PresentationFormat>Panorámica</PresentationFormat>
  <Paragraphs>29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5" baseType="lpstr">
      <vt:lpstr>Arial</vt:lpstr>
      <vt:lpstr>Poppins</vt:lpstr>
      <vt:lpstr>Tema2a</vt:lpstr>
      <vt:lpstr>Presentación de PowerPoint</vt:lpstr>
      <vt:lpstr>AQUÍ ESTÁ EL REY </vt:lpstr>
      <vt:lpstr>¿Dónde está el Rey de los judíos que ha nacido? </vt:lpstr>
      <vt:lpstr>Está entre los gentiles, en la Iglesia del Señor, </vt:lpstr>
      <vt:lpstr>en el Lugar Santísimo, en medio de los Querubines; </vt:lpstr>
      <vt:lpstr>ahí es donde está la presencia de Dios. </vt:lpstr>
      <vt:lpstr>En el Monte de Sion, en la Piedra Angular, </vt:lpstr>
      <vt:lpstr>está Moisés y Elías con el Señor para reinar. </vt:lpstr>
      <vt:lpstr>Son los ministerios de la presencia de Dios; </vt:lpstr>
      <vt:lpstr>aquellos Dos Olivos de los que Zacarías habló. </vt:lpstr>
      <vt:lpstr>AQUÍ ESTÁ EL REY </vt:lpstr>
      <vt:lpstr>Presentación de PowerPoint</vt:lpstr>
      <vt:lpstr>Este es el Rey, el Hijo de David; </vt:lpstr>
      <vt:lpstr>Uno mayor que Salomón en la cima del Monte de Sion. </vt:lpstr>
      <vt:lpstr>La Estrella de la Mañana, el Sol de Justicia hoy, </vt:lpstr>
      <vt:lpstr>con el Cetro en Su mano, Él fue predestinado.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Hijo de David. </vt:lpstr>
      <vt:lpstr>AQUÍ ESTÁ EL REY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Esteban</cp:lastModifiedBy>
  <cp:revision>31</cp:revision>
  <dcterms:created xsi:type="dcterms:W3CDTF">2021-04-18T12:40:05Z</dcterms:created>
  <dcterms:modified xsi:type="dcterms:W3CDTF">2023-01-07T21:51:53Z</dcterms:modified>
</cp:coreProperties>
</file>