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4" r:id="rId4"/>
    <p:sldId id="316" r:id="rId5"/>
    <p:sldId id="275" r:id="rId6"/>
    <p:sldId id="317" r:id="rId7"/>
    <p:sldId id="277" r:id="rId8"/>
    <p:sldId id="278" r:id="rId9"/>
    <p:sldId id="334" r:id="rId10"/>
    <p:sldId id="335" r:id="rId11"/>
    <p:sldId id="363" r:id="rId12"/>
    <p:sldId id="368" r:id="rId13"/>
    <p:sldId id="284" r:id="rId14"/>
    <p:sldId id="307" r:id="rId15"/>
    <p:sldId id="346" r:id="rId16"/>
    <p:sldId id="347" r:id="rId17"/>
    <p:sldId id="336" r:id="rId18"/>
    <p:sldId id="337" r:id="rId19"/>
    <p:sldId id="338" r:id="rId20"/>
    <p:sldId id="339" r:id="rId21"/>
    <p:sldId id="340" r:id="rId22"/>
    <p:sldId id="369" r:id="rId23"/>
    <p:sldId id="365" r:id="rId24"/>
    <p:sldId id="366" r:id="rId25"/>
    <p:sldId id="370" r:id="rId26"/>
    <p:sldId id="371" r:id="rId27"/>
    <p:sldId id="372" r:id="rId28"/>
    <p:sldId id="373" r:id="rId29"/>
    <p:sldId id="374" r:id="rId30"/>
    <p:sldId id="375" r:id="rId31"/>
    <p:sldId id="367" r:id="rId32"/>
    <p:sldId id="37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588BF4C-C0F6-463D-892C-BA2E3B69F2CF}">
          <p14:sldIdLst>
            <p14:sldId id="256"/>
            <p14:sldId id="273"/>
          </p14:sldIdLst>
        </p14:section>
        <p14:section name="ESTROFA I" id="{8E00E198-D784-4021-8BFC-47B7F29E703C}">
          <p14:sldIdLst>
            <p14:sldId id="274"/>
            <p14:sldId id="316"/>
            <p14:sldId id="275"/>
            <p14:sldId id="317"/>
          </p14:sldIdLst>
        </p14:section>
        <p14:section name="CORO" id="{8568A622-E3F4-4BF0-9CB1-D8E2380B18A1}">
          <p14:sldIdLst>
            <p14:sldId id="277"/>
            <p14:sldId id="278"/>
            <p14:sldId id="334"/>
            <p14:sldId id="335"/>
            <p14:sldId id="363"/>
            <p14:sldId id="368"/>
          </p14:sldIdLst>
        </p14:section>
        <p14:section name="ESTROFA II" id="{45C39A1E-BB45-447D-9B54-C5FFA982471B}">
          <p14:sldIdLst>
            <p14:sldId id="284"/>
            <p14:sldId id="307"/>
            <p14:sldId id="346"/>
            <p14:sldId id="347"/>
          </p14:sldIdLst>
        </p14:section>
        <p14:section name="ESTROFA III" id="{FF69D078-68B9-49CB-954B-D20B1AF30CD8}">
          <p14:sldIdLst>
            <p14:sldId id="336"/>
            <p14:sldId id="337"/>
            <p14:sldId id="338"/>
            <p14:sldId id="339"/>
            <p14:sldId id="340"/>
            <p14:sldId id="369"/>
            <p14:sldId id="365"/>
            <p14:sldId id="366"/>
            <p14:sldId id="370"/>
            <p14:sldId id="371"/>
            <p14:sldId id="372"/>
            <p14:sldId id="373"/>
            <p14:sldId id="374"/>
            <p14:sldId id="375"/>
            <p14:sldId id="367"/>
            <p14:sldId id="3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DC914-2C78-466F-B38A-1858A0C48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C60F46-2495-453C-B963-3B5C2AEBC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9CF79-0722-4EF7-8426-9E35427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667EC-39B8-473B-A50F-5189EE3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206A0-F269-4005-B93A-8EEDE142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750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98D61-4AA9-4AEF-A438-7D26CA8E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2DECFD-7AF9-4CF9-98DC-A8CEF62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6E21D-FBE7-401C-9865-711D8B83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BEE81-70FB-439D-A65C-D968956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5D4C-359E-4EAC-AF7B-A93347C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7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3DF04-7FEE-4FA6-9DA9-A09DE092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4ABC5-BC29-42D0-ABC9-03F0C55E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0E8CA-E433-4969-88CE-DC1EE0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71C298-AE88-4F64-B584-D0C48BF3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66D94-C7CC-4EBA-8007-E1EF505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1449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27" y="5030787"/>
            <a:ext cx="12063352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60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394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5D047-8B6D-4A69-9BBE-A3617676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CAC01-5BAB-4EBC-B506-FEAE1E36D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367FF-CAA1-47D9-A3D0-BA8C77F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13F44-3A69-409D-9037-EA462F05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BA9C5-2F46-4A3C-9E01-140FD16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446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37DE-B778-4147-A1AE-1E2BFAA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70AF1-ABF9-4DCD-B21C-850DD19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65234-2232-4506-9EB2-F1EAE04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E08-281A-4782-AE51-C270148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E8A9-9650-47AC-A1C7-3744687D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57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D46C-CCA1-453C-8C64-E8D7B95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F9D6-B8E2-466F-93F4-CA495A02A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ED6AB-ADB3-4E7E-8DA4-C1140646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42B91-E6BB-48C6-A339-6D091C95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8680A-C06E-459A-98BE-3F2A86FD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9B3A3-94F7-4905-A72D-780D944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462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2090-6675-4E67-9268-C82A22E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9C5A2-E390-48D1-9EEE-2F637A2D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F5B53-7923-4776-AB56-D22E7C64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20687-B322-4274-9B70-497B277C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B36EA-DB2A-420C-A098-2EEF46024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D1666C-939E-41AE-80EB-406F6A2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F48E3E-151C-45B1-85CC-61CA3B6F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A71939-5C70-4889-A027-5C9F0DA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558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A0AEC-C95F-4572-89C1-7C8BCEFD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2209D-9183-4D1B-A737-294E189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EAEE3E-B43C-4A7F-8CBD-ECC62ED2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57067E-5266-4428-9C12-E753185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504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47CAA-21C1-4CE0-BB8E-77B102A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8DA62-2136-4C3B-B12B-5E5FECED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9962E-CED6-4DF8-8962-BB0AC32A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616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2617F-EAF1-4520-B9D7-4F80446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F41E-10C4-4F22-8343-C6A49F4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97AAA-4428-4D99-84F5-DBC9307A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6A283-1572-4F6C-888A-BF3A8301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D7763-4C62-4D73-A9EE-4F85C0C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A0E15-D178-4DDA-B297-0707DC2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213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5850-404B-48B8-A6D7-163EF5DE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F9EA88-977D-4D68-8F08-FB8A25CF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75E7-A21C-4C50-9C7D-6D8D9C3F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F3695-EB72-4AFC-A5EC-5672600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7852-9570-4F1C-9323-505B8E4D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A6318-0012-4970-B47B-4B6B7627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084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3A715F-D8CA-43F5-A14D-0AC2E5C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854EB-DD54-47EE-AC1E-F47E3116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04DF8-6A97-4213-BCA2-239BF437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F9E1-ECA2-49A8-AA4D-1B25FF8A75EF}" type="datetimeFigureOut">
              <a:rPr lang="es-CO" smtClean="0"/>
              <a:t>7/01/2023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9ECEB-FCB7-4ECB-A70F-3F1B96701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FA051-6401-4A9B-B408-F34BD1818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259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0E938182-CEFE-E996-5397-05719AC37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862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aquellos Dos Olivos de los que Zacarías habló. </a:t>
            </a:r>
          </a:p>
        </p:txBody>
      </p:sp>
    </p:spTree>
    <p:extLst>
      <p:ext uri="{BB962C8B-B14F-4D97-AF65-F5344CB8AC3E}">
        <p14:creationId xmlns:p14="http://schemas.microsoft.com/office/powerpoint/2010/main" val="3885580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AQUÍ ESTÁ EL REY </a:t>
            </a:r>
          </a:p>
        </p:txBody>
      </p:sp>
    </p:spTree>
    <p:extLst>
      <p:ext uri="{BB962C8B-B14F-4D97-AF65-F5344CB8AC3E}">
        <p14:creationId xmlns:p14="http://schemas.microsoft.com/office/powerpoint/2010/main" val="86341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0E938182-CEFE-E996-5397-05719AC37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1692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Este es el Rey, el Hijo de David; </a:t>
            </a:r>
          </a:p>
        </p:txBody>
      </p:sp>
    </p:spTree>
    <p:extLst>
      <p:ext uri="{BB962C8B-B14F-4D97-AF65-F5344CB8AC3E}">
        <p14:creationId xmlns:p14="http://schemas.microsoft.com/office/powerpoint/2010/main" val="343390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Uno mayor que Salomón en la cima del Monte de Sion. </a:t>
            </a:r>
          </a:p>
        </p:txBody>
      </p:sp>
    </p:spTree>
    <p:extLst>
      <p:ext uri="{BB962C8B-B14F-4D97-AF65-F5344CB8AC3E}">
        <p14:creationId xmlns:p14="http://schemas.microsoft.com/office/powerpoint/2010/main" val="2369078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La Estrella de la Mañana, el Sol de Justicia hoy, </a:t>
            </a:r>
          </a:p>
        </p:txBody>
      </p:sp>
    </p:spTree>
    <p:extLst>
      <p:ext uri="{BB962C8B-B14F-4D97-AF65-F5344CB8AC3E}">
        <p14:creationId xmlns:p14="http://schemas.microsoft.com/office/powerpoint/2010/main" val="156276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 el Cetro en Su mano, Él fue predestinado. </a:t>
            </a:r>
          </a:p>
        </p:txBody>
      </p:sp>
    </p:spTree>
    <p:extLst>
      <p:ext uri="{BB962C8B-B14F-4D97-AF65-F5344CB8AC3E}">
        <p14:creationId xmlns:p14="http://schemas.microsoft.com/office/powerpoint/2010/main" val="543797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/// Aquí está el Rey, /// </a:t>
            </a:r>
          </a:p>
        </p:txBody>
      </p:sp>
    </p:spTree>
    <p:extLst>
      <p:ext uri="{BB962C8B-B14F-4D97-AF65-F5344CB8AC3E}">
        <p14:creationId xmlns:p14="http://schemas.microsoft.com/office/powerpoint/2010/main" val="3094796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Rey de Israel. </a:t>
            </a:r>
          </a:p>
        </p:txBody>
      </p:sp>
    </p:spTree>
    <p:extLst>
      <p:ext uri="{BB962C8B-B14F-4D97-AF65-F5344CB8AC3E}">
        <p14:creationId xmlns:p14="http://schemas.microsoft.com/office/powerpoint/2010/main" val="2494318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/// Aquí está el Rey, /// </a:t>
            </a:r>
          </a:p>
        </p:txBody>
      </p:sp>
    </p:spTree>
    <p:extLst>
      <p:ext uri="{BB962C8B-B14F-4D97-AF65-F5344CB8AC3E}">
        <p14:creationId xmlns:p14="http://schemas.microsoft.com/office/powerpoint/2010/main" val="3405996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AQUÍ ESTÁ EL REY </a:t>
            </a:r>
          </a:p>
        </p:txBody>
      </p:sp>
    </p:spTree>
    <p:extLst>
      <p:ext uri="{BB962C8B-B14F-4D97-AF65-F5344CB8AC3E}">
        <p14:creationId xmlns:p14="http://schemas.microsoft.com/office/powerpoint/2010/main" val="272069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/>
              <a:t>el Hijo de David.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46207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/// Aquí está el Rey, /// </a:t>
            </a:r>
          </a:p>
        </p:txBody>
      </p:sp>
    </p:spTree>
    <p:extLst>
      <p:ext uri="{BB962C8B-B14F-4D97-AF65-F5344CB8AC3E}">
        <p14:creationId xmlns:p14="http://schemas.microsoft.com/office/powerpoint/2010/main" val="1831913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Rey de Israel. </a:t>
            </a:r>
          </a:p>
        </p:txBody>
      </p:sp>
    </p:spTree>
    <p:extLst>
      <p:ext uri="{BB962C8B-B14F-4D97-AF65-F5344CB8AC3E}">
        <p14:creationId xmlns:p14="http://schemas.microsoft.com/office/powerpoint/2010/main" val="2924710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/// Aquí está el Rey, /// </a:t>
            </a:r>
          </a:p>
        </p:txBody>
      </p:sp>
    </p:spTree>
    <p:extLst>
      <p:ext uri="{BB962C8B-B14F-4D97-AF65-F5344CB8AC3E}">
        <p14:creationId xmlns:p14="http://schemas.microsoft.com/office/powerpoint/2010/main" val="559206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/>
              <a:t>el Hijo de David.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0261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/// Aquí está el Rey, /// </a:t>
            </a:r>
          </a:p>
        </p:txBody>
      </p:sp>
    </p:spTree>
    <p:extLst>
      <p:ext uri="{BB962C8B-B14F-4D97-AF65-F5344CB8AC3E}">
        <p14:creationId xmlns:p14="http://schemas.microsoft.com/office/powerpoint/2010/main" val="248700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Rey de Israel. </a:t>
            </a:r>
          </a:p>
        </p:txBody>
      </p:sp>
    </p:spTree>
    <p:extLst>
      <p:ext uri="{BB962C8B-B14F-4D97-AF65-F5344CB8AC3E}">
        <p14:creationId xmlns:p14="http://schemas.microsoft.com/office/powerpoint/2010/main" val="1638803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/// Aquí está el Rey, /// </a:t>
            </a:r>
          </a:p>
        </p:txBody>
      </p:sp>
    </p:spTree>
    <p:extLst>
      <p:ext uri="{BB962C8B-B14F-4D97-AF65-F5344CB8AC3E}">
        <p14:creationId xmlns:p14="http://schemas.microsoft.com/office/powerpoint/2010/main" val="287686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/>
              <a:t>el Hijo de David.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57373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/// Aquí está el Rey, /// </a:t>
            </a:r>
          </a:p>
        </p:txBody>
      </p:sp>
    </p:spTree>
    <p:extLst>
      <p:ext uri="{BB962C8B-B14F-4D97-AF65-F5344CB8AC3E}">
        <p14:creationId xmlns:p14="http://schemas.microsoft.com/office/powerpoint/2010/main" val="721325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¿Dónde está el Rey de los judíos que ha nacido? </a:t>
            </a:r>
          </a:p>
        </p:txBody>
      </p:sp>
    </p:spTree>
    <p:extLst>
      <p:ext uri="{BB962C8B-B14F-4D97-AF65-F5344CB8AC3E}">
        <p14:creationId xmlns:p14="http://schemas.microsoft.com/office/powerpoint/2010/main" val="899786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/>
              <a:t>el Hijo de David.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18075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CAB9-CB79-F6BE-6FAD-28A780B5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AQUÍ ESTÁ EL REY </a:t>
            </a:r>
          </a:p>
        </p:txBody>
      </p:sp>
    </p:spTree>
    <p:extLst>
      <p:ext uri="{BB962C8B-B14F-4D97-AF65-F5344CB8AC3E}">
        <p14:creationId xmlns:p14="http://schemas.microsoft.com/office/powerpoint/2010/main" val="2556123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0E938182-CEFE-E996-5397-05719AC37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5993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60CB-96F5-21DF-482D-46AF9020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Está entre los gentiles, en la Iglesia del Señor, </a:t>
            </a:r>
          </a:p>
        </p:txBody>
      </p:sp>
    </p:spTree>
    <p:extLst>
      <p:ext uri="{BB962C8B-B14F-4D97-AF65-F5344CB8AC3E}">
        <p14:creationId xmlns:p14="http://schemas.microsoft.com/office/powerpoint/2010/main" val="2763831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en el Lugar Santísimo, en medio de los Querubines; </a:t>
            </a:r>
          </a:p>
        </p:txBody>
      </p:sp>
    </p:spTree>
    <p:extLst>
      <p:ext uri="{BB962C8B-B14F-4D97-AF65-F5344CB8AC3E}">
        <p14:creationId xmlns:p14="http://schemas.microsoft.com/office/powerpoint/2010/main" val="3539415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99071-D75F-229A-F025-43BE8481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ahí es donde está la presencia de Dios. </a:t>
            </a:r>
          </a:p>
        </p:txBody>
      </p:sp>
    </p:spTree>
    <p:extLst>
      <p:ext uri="{BB962C8B-B14F-4D97-AF65-F5344CB8AC3E}">
        <p14:creationId xmlns:p14="http://schemas.microsoft.com/office/powerpoint/2010/main" val="2377016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En el Monte de Sion, en la Piedra Angular, </a:t>
            </a:r>
          </a:p>
        </p:txBody>
      </p:sp>
    </p:spTree>
    <p:extLst>
      <p:ext uri="{BB962C8B-B14F-4D97-AF65-F5344CB8AC3E}">
        <p14:creationId xmlns:p14="http://schemas.microsoft.com/office/powerpoint/2010/main" val="118003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está Moisés y Elías con el Señor para reinar. </a:t>
            </a:r>
          </a:p>
        </p:txBody>
      </p:sp>
    </p:spTree>
    <p:extLst>
      <p:ext uri="{BB962C8B-B14F-4D97-AF65-F5344CB8AC3E}">
        <p14:creationId xmlns:p14="http://schemas.microsoft.com/office/powerpoint/2010/main" val="3338167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B18B0-5991-691E-6336-393E05DF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/>
              <a:t>Son los ministerios de la presencia de Dios;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0512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Tema2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2a" id="{726121CC-C3EA-4BC7-9FF3-22D4DB7EC91A}" vid="{0659BEF1-8119-4230-89E1-5307413E55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Tema2a</Template>
  <TotalTime>102</TotalTime>
  <Words>223</Words>
  <Application>Microsoft Office PowerPoint</Application>
  <PresentationFormat>Panorámica</PresentationFormat>
  <Paragraphs>29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5" baseType="lpstr">
      <vt:lpstr>Arial</vt:lpstr>
      <vt:lpstr>Poppins</vt:lpstr>
      <vt:lpstr>Tema2a</vt:lpstr>
      <vt:lpstr>Presentación de PowerPoint</vt:lpstr>
      <vt:lpstr>AQUÍ ESTÁ EL REY </vt:lpstr>
      <vt:lpstr>¿Dónde está el Rey de los judíos que ha nacido? </vt:lpstr>
      <vt:lpstr>Está entre los gentiles, en la Iglesia del Señor, </vt:lpstr>
      <vt:lpstr>en el Lugar Santísimo, en medio de los Querubines; </vt:lpstr>
      <vt:lpstr>ahí es donde está la presencia de Dios. </vt:lpstr>
      <vt:lpstr>En el Monte de Sion, en la Piedra Angular, </vt:lpstr>
      <vt:lpstr>está Moisés y Elías con el Señor para reinar. </vt:lpstr>
      <vt:lpstr>Son los ministerios de la presencia de Dios; </vt:lpstr>
      <vt:lpstr>aquellos Dos Olivos de los que Zacarías habló. </vt:lpstr>
      <vt:lpstr>AQUÍ ESTÁ EL REY </vt:lpstr>
      <vt:lpstr>Presentación de PowerPoint</vt:lpstr>
      <vt:lpstr>Este es el Rey, el Hijo de David; </vt:lpstr>
      <vt:lpstr>Uno mayor que Salomón en la cima del Monte de Sion. </vt:lpstr>
      <vt:lpstr>La Estrella de la Mañana, el Sol de Justicia hoy, </vt:lpstr>
      <vt:lpstr>con el Cetro en Su mano, Él fue predestinado. </vt:lpstr>
      <vt:lpstr>/// Aquí está el Rey, /// </vt:lpstr>
      <vt:lpstr>el Rey de Israel. </vt:lpstr>
      <vt:lpstr>/// Aquí está el Rey, /// </vt:lpstr>
      <vt:lpstr>el Hijo de David. </vt:lpstr>
      <vt:lpstr>/// Aquí está el Rey, /// </vt:lpstr>
      <vt:lpstr>el Rey de Israel. </vt:lpstr>
      <vt:lpstr>/// Aquí está el Rey, /// </vt:lpstr>
      <vt:lpstr>el Hijo de David. </vt:lpstr>
      <vt:lpstr>/// Aquí está el Rey, /// </vt:lpstr>
      <vt:lpstr>el Rey de Israel. </vt:lpstr>
      <vt:lpstr>/// Aquí está el Rey, /// </vt:lpstr>
      <vt:lpstr>el Hijo de David. </vt:lpstr>
      <vt:lpstr>/// Aquí está el Rey, /// </vt:lpstr>
      <vt:lpstr>el Hijo de David. </vt:lpstr>
      <vt:lpstr>AQUÍ ESTÁ EL REY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Diapositivas</dc:creator>
  <cp:lastModifiedBy>Esteban</cp:lastModifiedBy>
  <cp:revision>31</cp:revision>
  <dcterms:created xsi:type="dcterms:W3CDTF">2021-04-18T12:40:05Z</dcterms:created>
  <dcterms:modified xsi:type="dcterms:W3CDTF">2023-01-07T21:51:53Z</dcterms:modified>
</cp:coreProperties>
</file>