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316" r:id="rId5"/>
    <p:sldId id="275" r:id="rId6"/>
    <p:sldId id="317" r:id="rId7"/>
    <p:sldId id="277" r:id="rId8"/>
    <p:sldId id="278" r:id="rId9"/>
    <p:sldId id="334" r:id="rId10"/>
    <p:sldId id="335" r:id="rId11"/>
    <p:sldId id="363" r:id="rId12"/>
    <p:sldId id="368" r:id="rId13"/>
    <p:sldId id="284" r:id="rId14"/>
    <p:sldId id="307" r:id="rId15"/>
    <p:sldId id="346" r:id="rId16"/>
    <p:sldId id="347" r:id="rId17"/>
    <p:sldId id="336" r:id="rId18"/>
    <p:sldId id="337" r:id="rId19"/>
    <p:sldId id="338" r:id="rId20"/>
    <p:sldId id="339" r:id="rId21"/>
    <p:sldId id="340" r:id="rId22"/>
    <p:sldId id="369" r:id="rId23"/>
    <p:sldId id="365" r:id="rId24"/>
    <p:sldId id="366" r:id="rId25"/>
    <p:sldId id="370" r:id="rId26"/>
    <p:sldId id="371" r:id="rId27"/>
    <p:sldId id="372" r:id="rId28"/>
    <p:sldId id="373" r:id="rId29"/>
    <p:sldId id="374" r:id="rId30"/>
    <p:sldId id="375" r:id="rId31"/>
    <p:sldId id="367" r:id="rId32"/>
    <p:sldId id="37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588BF4C-C0F6-463D-892C-BA2E3B69F2CF}">
          <p14:sldIdLst>
            <p14:sldId id="256"/>
            <p14:sldId id="273"/>
          </p14:sldIdLst>
        </p14:section>
        <p14:section name="ESTROFA I" id="{8E00E198-D784-4021-8BFC-47B7F29E703C}">
          <p14:sldIdLst>
            <p14:sldId id="274"/>
            <p14:sldId id="316"/>
            <p14:sldId id="275"/>
            <p14:sldId id="317"/>
          </p14:sldIdLst>
        </p14:section>
        <p14:section name="CORO" id="{8568A622-E3F4-4BF0-9CB1-D8E2380B18A1}">
          <p14:sldIdLst>
            <p14:sldId id="277"/>
            <p14:sldId id="278"/>
            <p14:sldId id="334"/>
            <p14:sldId id="335"/>
            <p14:sldId id="363"/>
            <p14:sldId id="368"/>
          </p14:sldIdLst>
        </p14:section>
        <p14:section name="ESTROFA II" id="{45C39A1E-BB45-447D-9B54-C5FFA982471B}">
          <p14:sldIdLst>
            <p14:sldId id="284"/>
            <p14:sldId id="307"/>
            <p14:sldId id="346"/>
            <p14:sldId id="347"/>
          </p14:sldIdLst>
        </p14:section>
        <p14:section name="ESTROFA III" id="{FF69D078-68B9-49CB-954B-D20B1AF30CD8}">
          <p14:sldIdLst>
            <p14:sldId id="336"/>
            <p14:sldId id="337"/>
            <p14:sldId id="338"/>
            <p14:sldId id="339"/>
            <p14:sldId id="340"/>
            <p14:sldId id="369"/>
            <p14:sldId id="365"/>
            <p14:sldId id="366"/>
            <p14:sldId id="370"/>
            <p14:sldId id="371"/>
            <p14:sldId id="372"/>
            <p14:sldId id="373"/>
            <p14:sldId id="374"/>
            <p14:sldId id="375"/>
            <p14:sldId id="367"/>
            <p14:sldId id="3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7200" b="1">
                <a:solidFill>
                  <a:srgbClr val="4472C4"/>
                </a:solidFill>
                <a:effectLst>
                  <a:glow rad="101600">
                    <a:schemeClr val="bg1">
                      <a:lumMod val="50000"/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910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A84F-C076-223E-4DE2-127CB435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B9E76-551D-DDC1-9822-3F55C06C5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603EC-8FE6-71B6-97F8-FF17B803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93F6E-CD72-7B22-D8DE-6D7C6C92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9E30D-EF5B-6F09-CCE6-1C083E54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479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B1B20-C8E8-C7D8-0E2E-9D3595D36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5351-A86F-C954-2383-A08D83679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41C03-2CD6-BB0D-6080-4FD2A1C5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71C01-75C4-CB9E-2C7A-7DAF6F52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8A6A8-D537-B61A-B55B-44148120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275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FCF0F-E949-097F-ED46-3C18A965F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CC88F-F8B7-6A91-7358-AD26A8CAC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5F2E4-9410-A2EA-6451-AD82B6E8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51A42-DA7D-6D56-2548-C87A4767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39D-B2E4-C42B-1539-2E35F92E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544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069F-76AE-4D72-5588-C72AD4D1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1990E-F23E-C1DD-2F59-8C513E656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7A65F-387F-2445-2517-3A6B52843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F4C74-AF00-A6CD-C478-7B1FAD26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C86AC-7CFB-84E8-8267-CD69566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453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FB8D9-E00F-17B3-72EA-A59CE3A25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FB8D7-BBC7-E0D3-7CBB-C3F1F7BB6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3BF95-695E-FB53-4B8C-8657F665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24FC-E42D-6DB0-FC66-EEA5A55F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ACD9E-5BD4-5437-2BEF-40D19387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13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8E189-4762-9C8C-8E02-A5013AF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6D2F-BA6E-23E4-876B-EF27E4E77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9717F-1DC9-81A3-5A74-58C68A0B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37D39B-B980-E16C-5EDE-938AA8E7C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553F3-3144-AC1A-1852-363A39333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92FFF9-DF6F-4455-389B-7BE12A28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19748-5E7C-F8E6-5826-75C5543E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C7477D-9980-FDF2-AE70-F7EA8261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786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A8E7-3C2F-88B5-B7EC-F3F93A5F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0979F-904A-A67D-166A-3A9B258D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01178-39B2-EDA8-CE63-E972FA67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9F1DB-380F-FE9F-8D94-34A73CC0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232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D2D56-B12D-106C-411F-7A7F2552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60D23-3548-97C7-4024-A4DB9B20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A25F0-CA73-7F71-BE7F-6EE7AB42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737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432C-519F-BD70-4ED4-B76C83B8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F2869-A53E-8F7A-A0B6-A9E083767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A12EA-C4BB-BF77-EE54-7086FB14F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4FD8F-882C-C265-3161-699E6644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22F89-BECA-272E-D9E9-CFC7802C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C3D7C-5733-9122-7958-483BD0E3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81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E4FC-86B6-7806-6FCC-11B1D047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04B3EB-3D06-C9A7-0666-86319856B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B0E41-18DA-8B02-DC41-137C3B4EA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1BCB5-27F7-C4F2-06A4-6BCA532E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F405B-A053-F775-D2E3-499B04A4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5662B-90EC-79DB-0190-B479FD500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80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F3C9D-AF40-72DE-17DB-C262F675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6BA61-8FE3-CF53-2CEF-D423B0B50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1415-8DD4-6011-8E83-76292DEAE8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7/01/2023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AF9E7-B909-8DB9-8F83-60B944164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033D1-C4D5-22F4-1A62-0A04C9C08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74AF62-5724-9FB3-39C3-9E4BE0315508}"/>
              </a:ext>
            </a:extLst>
          </p:cNvPr>
          <p:cNvSpPr/>
          <p:nvPr/>
        </p:nvSpPr>
        <p:spPr>
          <a:xfrm>
            <a:off x="0" y="5783264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4472C4"/>
              </a:gs>
              <a:gs pos="0">
                <a:srgbClr val="27457B"/>
              </a:gs>
              <a:gs pos="100000">
                <a:srgbClr val="27457B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D97B51-7452-9D07-5056-FE8C52EE70B6}"/>
              </a:ext>
            </a:extLst>
          </p:cNvPr>
          <p:cNvSpPr/>
          <p:nvPr/>
        </p:nvSpPr>
        <p:spPr>
          <a:xfrm>
            <a:off x="0" y="6313918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D60000"/>
              </a:gs>
              <a:gs pos="0">
                <a:srgbClr val="AC0000"/>
              </a:gs>
              <a:gs pos="100000">
                <a:srgbClr val="AC0000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3" r:id="rId2"/>
    <p:sldLayoutId id="2147483674" r:id="rId3"/>
    <p:sldLayoutId id="214748367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E29A0-911E-E4B7-A162-6C478F3C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862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387" y="2766218"/>
            <a:ext cx="11313226" cy="1325563"/>
          </a:xfrm>
        </p:spPr>
        <p:txBody>
          <a:bodyPr/>
          <a:lstStyle/>
          <a:p>
            <a:r>
              <a:rPr lang="es-CO" dirty="0"/>
              <a:t>aquellos Dos Olivos de los que Zacarías habló. </a:t>
            </a:r>
          </a:p>
        </p:txBody>
      </p:sp>
    </p:spTree>
    <p:extLst>
      <p:ext uri="{BB962C8B-B14F-4D97-AF65-F5344CB8AC3E}">
        <p14:creationId xmlns:p14="http://schemas.microsoft.com/office/powerpoint/2010/main" val="388558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AQUÍ ESTÁ EL REY </a:t>
            </a:r>
          </a:p>
        </p:txBody>
      </p:sp>
    </p:spTree>
    <p:extLst>
      <p:ext uri="{BB962C8B-B14F-4D97-AF65-F5344CB8AC3E}">
        <p14:creationId xmlns:p14="http://schemas.microsoft.com/office/powerpoint/2010/main" val="8634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E29A0-911E-E4B7-A162-6C478F3C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071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Este es el Rey, el Hijo de David; </a:t>
            </a:r>
          </a:p>
        </p:txBody>
      </p:sp>
    </p:spTree>
    <p:extLst>
      <p:ext uri="{BB962C8B-B14F-4D97-AF65-F5344CB8AC3E}">
        <p14:creationId xmlns:p14="http://schemas.microsoft.com/office/powerpoint/2010/main" val="343390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010" y="2766218"/>
            <a:ext cx="11431980" cy="1325563"/>
          </a:xfrm>
        </p:spPr>
        <p:txBody>
          <a:bodyPr/>
          <a:lstStyle/>
          <a:p>
            <a:r>
              <a:rPr lang="es-CO" dirty="0"/>
              <a:t>Uno mayor que Salomón en la cima del Monte de Sion. </a:t>
            </a:r>
          </a:p>
        </p:txBody>
      </p:sp>
    </p:spTree>
    <p:extLst>
      <p:ext uri="{BB962C8B-B14F-4D97-AF65-F5344CB8AC3E}">
        <p14:creationId xmlns:p14="http://schemas.microsoft.com/office/powerpoint/2010/main" val="236907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78" y="2766218"/>
            <a:ext cx="11978244" cy="1325563"/>
          </a:xfrm>
        </p:spPr>
        <p:txBody>
          <a:bodyPr/>
          <a:lstStyle/>
          <a:p>
            <a:r>
              <a:rPr lang="es-CO" dirty="0"/>
              <a:t>La Estrella de la Mañana, el Sol de Justicia hoy, </a:t>
            </a:r>
          </a:p>
        </p:txBody>
      </p:sp>
    </p:spTree>
    <p:extLst>
      <p:ext uri="{BB962C8B-B14F-4D97-AF65-F5344CB8AC3E}">
        <p14:creationId xmlns:p14="http://schemas.microsoft.com/office/powerpoint/2010/main" val="156276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30" y="2766218"/>
            <a:ext cx="11835740" cy="1325563"/>
          </a:xfrm>
        </p:spPr>
        <p:txBody>
          <a:bodyPr/>
          <a:lstStyle/>
          <a:p>
            <a:r>
              <a:rPr lang="es-CO" dirty="0"/>
              <a:t>con el Cetro en Su mano, Él fue predestinado. </a:t>
            </a:r>
          </a:p>
        </p:txBody>
      </p:sp>
    </p:spTree>
    <p:extLst>
      <p:ext uri="{BB962C8B-B14F-4D97-AF65-F5344CB8AC3E}">
        <p14:creationId xmlns:p14="http://schemas.microsoft.com/office/powerpoint/2010/main" val="543797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2766218"/>
            <a:ext cx="11788238" cy="1325563"/>
          </a:xfrm>
        </p:spPr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309479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2766218"/>
            <a:ext cx="11788238" cy="1325563"/>
          </a:xfrm>
        </p:spPr>
        <p:txBody>
          <a:bodyPr/>
          <a:lstStyle/>
          <a:p>
            <a:r>
              <a:rPr lang="es-CO" dirty="0"/>
              <a:t>el Rey de Israel. </a:t>
            </a:r>
          </a:p>
        </p:txBody>
      </p:sp>
    </p:spTree>
    <p:extLst>
      <p:ext uri="{BB962C8B-B14F-4D97-AF65-F5344CB8AC3E}">
        <p14:creationId xmlns:p14="http://schemas.microsoft.com/office/powerpoint/2010/main" val="2494318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2766218"/>
            <a:ext cx="11146972" cy="1325563"/>
          </a:xfrm>
        </p:spPr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3405996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AQUÍ ESTÁ EL REY </a:t>
            </a:r>
          </a:p>
        </p:txBody>
      </p:sp>
    </p:spTree>
    <p:extLst>
      <p:ext uri="{BB962C8B-B14F-4D97-AF65-F5344CB8AC3E}">
        <p14:creationId xmlns:p14="http://schemas.microsoft.com/office/powerpoint/2010/main" val="272069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4620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1831913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2766218"/>
            <a:ext cx="11788238" cy="1325563"/>
          </a:xfrm>
        </p:spPr>
        <p:txBody>
          <a:bodyPr/>
          <a:lstStyle/>
          <a:p>
            <a:r>
              <a:rPr lang="es-CO" dirty="0"/>
              <a:t>el Rey de Israel. </a:t>
            </a:r>
          </a:p>
        </p:txBody>
      </p:sp>
    </p:spTree>
    <p:extLst>
      <p:ext uri="{BB962C8B-B14F-4D97-AF65-F5344CB8AC3E}">
        <p14:creationId xmlns:p14="http://schemas.microsoft.com/office/powerpoint/2010/main" val="2735048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559206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026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2410774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881" y="2766218"/>
            <a:ext cx="11788238" cy="1325563"/>
          </a:xfrm>
        </p:spPr>
        <p:txBody>
          <a:bodyPr/>
          <a:lstStyle/>
          <a:p>
            <a:r>
              <a:rPr lang="es-CO" dirty="0"/>
              <a:t>el Rey de Israel. </a:t>
            </a:r>
          </a:p>
        </p:txBody>
      </p:sp>
    </p:spTree>
    <p:extLst>
      <p:ext uri="{BB962C8B-B14F-4D97-AF65-F5344CB8AC3E}">
        <p14:creationId xmlns:p14="http://schemas.microsoft.com/office/powerpoint/2010/main" val="659472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874823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17890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 dirty="0"/>
              <a:t>/// Aquí está el Rey, /// </a:t>
            </a:r>
          </a:p>
        </p:txBody>
      </p:sp>
    </p:spTree>
    <p:extLst>
      <p:ext uri="{BB962C8B-B14F-4D97-AF65-F5344CB8AC3E}">
        <p14:creationId xmlns:p14="http://schemas.microsoft.com/office/powerpoint/2010/main" val="3741634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03" y="2766218"/>
            <a:ext cx="12001994" cy="1325563"/>
          </a:xfrm>
        </p:spPr>
        <p:txBody>
          <a:bodyPr/>
          <a:lstStyle/>
          <a:p>
            <a:r>
              <a:rPr lang="es-CO" dirty="0"/>
              <a:t>¿Dónde está el Rey de los judíos que ha nacido? </a:t>
            </a:r>
          </a:p>
        </p:txBody>
      </p:sp>
    </p:spTree>
    <p:extLst>
      <p:ext uri="{BB962C8B-B14F-4D97-AF65-F5344CB8AC3E}">
        <p14:creationId xmlns:p14="http://schemas.microsoft.com/office/powerpoint/2010/main" val="899786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6" y="2766218"/>
            <a:ext cx="11716988" cy="1325563"/>
          </a:xfrm>
        </p:spPr>
        <p:txBody>
          <a:bodyPr/>
          <a:lstStyle/>
          <a:p>
            <a:r>
              <a:rPr lang="es-CO"/>
              <a:t>el Hijo de David.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3955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AQUÍ ESTÁ EL REY </a:t>
            </a:r>
          </a:p>
        </p:txBody>
      </p:sp>
    </p:spTree>
    <p:extLst>
      <p:ext uri="{BB962C8B-B14F-4D97-AF65-F5344CB8AC3E}">
        <p14:creationId xmlns:p14="http://schemas.microsoft.com/office/powerpoint/2010/main" val="226564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E29A0-911E-E4B7-A162-6C478F3C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3217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766218"/>
            <a:ext cx="11360728" cy="1325563"/>
          </a:xfrm>
        </p:spPr>
        <p:txBody>
          <a:bodyPr/>
          <a:lstStyle/>
          <a:p>
            <a:r>
              <a:rPr lang="es-CO" dirty="0"/>
              <a:t>Está entre los gentiles, en la Iglesia del Señor, </a:t>
            </a:r>
          </a:p>
        </p:txBody>
      </p:sp>
    </p:spTree>
    <p:extLst>
      <p:ext uri="{BB962C8B-B14F-4D97-AF65-F5344CB8AC3E}">
        <p14:creationId xmlns:p14="http://schemas.microsoft.com/office/powerpoint/2010/main" val="2763831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66218"/>
            <a:ext cx="12192000" cy="1325563"/>
          </a:xfrm>
        </p:spPr>
        <p:txBody>
          <a:bodyPr/>
          <a:lstStyle/>
          <a:p>
            <a:r>
              <a:rPr lang="es-CO" dirty="0"/>
              <a:t>en el Lugar Santísimo, en medio de los Querubines; </a:t>
            </a:r>
          </a:p>
        </p:txBody>
      </p:sp>
    </p:spTree>
    <p:extLst>
      <p:ext uri="{BB962C8B-B14F-4D97-AF65-F5344CB8AC3E}">
        <p14:creationId xmlns:p14="http://schemas.microsoft.com/office/powerpoint/2010/main" val="3539415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ahí es donde está la presencia de Dios. </a:t>
            </a:r>
          </a:p>
        </p:txBody>
      </p:sp>
    </p:spTree>
    <p:extLst>
      <p:ext uri="{BB962C8B-B14F-4D97-AF65-F5344CB8AC3E}">
        <p14:creationId xmlns:p14="http://schemas.microsoft.com/office/powerpoint/2010/main" val="2377016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En el Monte de Sion, en la Piedra Angular, </a:t>
            </a:r>
          </a:p>
        </p:txBody>
      </p:sp>
    </p:spTree>
    <p:extLst>
      <p:ext uri="{BB962C8B-B14F-4D97-AF65-F5344CB8AC3E}">
        <p14:creationId xmlns:p14="http://schemas.microsoft.com/office/powerpoint/2010/main" val="118003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05" y="2766218"/>
            <a:ext cx="11811990" cy="1325563"/>
          </a:xfrm>
        </p:spPr>
        <p:txBody>
          <a:bodyPr/>
          <a:lstStyle/>
          <a:p>
            <a:r>
              <a:rPr lang="es-CO" dirty="0"/>
              <a:t>está Moisés y Elías con el Señor para reinar. </a:t>
            </a:r>
          </a:p>
        </p:txBody>
      </p:sp>
    </p:spTree>
    <p:extLst>
      <p:ext uri="{BB962C8B-B14F-4D97-AF65-F5344CB8AC3E}">
        <p14:creationId xmlns:p14="http://schemas.microsoft.com/office/powerpoint/2010/main" val="333816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B18B0-5991-691E-6336-393E05DFD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08" y="2766218"/>
            <a:ext cx="11621984" cy="1325563"/>
          </a:xfrm>
        </p:spPr>
        <p:txBody>
          <a:bodyPr/>
          <a:lstStyle/>
          <a:p>
            <a:r>
              <a:rPr lang="es-CO"/>
              <a:t>Son los ministerios de la presencia de Dios;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0512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PR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 TEMA" id="{18490DC4-9B03-4A24-926A-D5F6185FF60F}" vid="{FADDC278-AD74-49DC-9FC4-48D5941718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 TEMA</Template>
  <TotalTime>101</TotalTime>
  <Words>223</Words>
  <Application>Microsoft Office PowerPoint</Application>
  <PresentationFormat>Panorámica</PresentationFormat>
  <Paragraphs>29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Poppins</vt:lpstr>
      <vt:lpstr>PR TEMA</vt:lpstr>
      <vt:lpstr>Presentación de PowerPoint</vt:lpstr>
      <vt:lpstr>AQUÍ ESTÁ EL REY </vt:lpstr>
      <vt:lpstr>¿Dónde está el Rey de los judíos que ha nacido? </vt:lpstr>
      <vt:lpstr>Está entre los gentiles, en la Iglesia del Señor, </vt:lpstr>
      <vt:lpstr>en el Lugar Santísimo, en medio de los Querubines; </vt:lpstr>
      <vt:lpstr>ahí es donde está la presencia de Dios. </vt:lpstr>
      <vt:lpstr>En el Monte de Sion, en la Piedra Angular, </vt:lpstr>
      <vt:lpstr>está Moisés y Elías con el Señor para reinar. </vt:lpstr>
      <vt:lpstr>Son los ministerios de la presencia de Dios; </vt:lpstr>
      <vt:lpstr>aquellos Dos Olivos de los que Zacarías habló. </vt:lpstr>
      <vt:lpstr>AQUÍ ESTÁ EL REY </vt:lpstr>
      <vt:lpstr>Presentación de PowerPoint</vt:lpstr>
      <vt:lpstr>Este es el Rey, el Hijo de David; </vt:lpstr>
      <vt:lpstr>Uno mayor que Salomón en la cima del Monte de Sion. </vt:lpstr>
      <vt:lpstr>La Estrella de la Mañana, el Sol de Justicia hoy, </vt:lpstr>
      <vt:lpstr>con el Cetro en Su mano, Él fue predestinado. </vt:lpstr>
      <vt:lpstr>/// Aquí está el Rey, /// </vt:lpstr>
      <vt:lpstr>el Rey de Israel. </vt:lpstr>
      <vt:lpstr>/// Aquí está el Rey, /// </vt:lpstr>
      <vt:lpstr>el Hijo de David. </vt:lpstr>
      <vt:lpstr>/// Aquí está el Rey, /// </vt:lpstr>
      <vt:lpstr>el Rey de Israel. </vt:lpstr>
      <vt:lpstr>/// Aquí está el Rey, /// </vt:lpstr>
      <vt:lpstr>el Hijo de David. </vt:lpstr>
      <vt:lpstr>/// Aquí está el Rey, /// </vt:lpstr>
      <vt:lpstr>el Rey de Israel. </vt:lpstr>
      <vt:lpstr>/// Aquí está el Rey, /// </vt:lpstr>
      <vt:lpstr>el Hijo de David. </vt:lpstr>
      <vt:lpstr>/// Aquí está el Rey, /// </vt:lpstr>
      <vt:lpstr>el Hijo de David. </vt:lpstr>
      <vt:lpstr>AQUÍ ESTÁ EL REY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Esteban</cp:lastModifiedBy>
  <cp:revision>31</cp:revision>
  <dcterms:created xsi:type="dcterms:W3CDTF">2021-04-18T12:40:05Z</dcterms:created>
  <dcterms:modified xsi:type="dcterms:W3CDTF">2023-01-07T21:52:07Z</dcterms:modified>
</cp:coreProperties>
</file>